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Arial Narrow" panose="020B0604020202020204" pitchFamily="34" charset="0"/>
      <p:regular r:id="rId26"/>
      <p:bold r:id="rId27"/>
      <p:italic r:id="rId28"/>
      <p:boldItalic r:id="rId29"/>
    </p:embeddedFont>
    <p:embeddedFont>
      <p:font typeface="Montserrat" pitchFamily="2" charset="77"/>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4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d5049cdf49_1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3d5049cdf49_1_5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d5049cdf49_1_508: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g3d5049cdf49_1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Inform students they will now be participating in a Gallery Walk to look at content that reveals what life was like under apartheid for the non-white population. Explain to students that the examples on the slides have been selected to shed light on different ways in which the freedoms and mobility of Non-White South Africans were curtailed and policed. Ask them to respond to the questions.</a:t>
            </a:r>
            <a:endParaRPr sz="1100">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GB" sz="1100">
                <a:latin typeface="Open Sans"/>
                <a:ea typeface="Open Sans"/>
                <a:cs typeface="Open Sans"/>
                <a:sym typeface="Open Sans"/>
              </a:rPr>
              <a:t>Once students have returned to their seats, lead a short class discussion inviting them to share their reflections and responses to the questions. </a:t>
            </a:r>
            <a:endParaRPr sz="1100">
              <a:latin typeface="Open Sans"/>
              <a:ea typeface="Open Sans"/>
              <a:cs typeface="Open Sans"/>
              <a:sym typeface="Open Sans"/>
            </a:endParaRPr>
          </a:p>
          <a:p>
            <a:pPr marL="0" lvl="0" indent="0" algn="l" rtl="0">
              <a:lnSpc>
                <a:spcPct val="115000"/>
              </a:lnSpc>
              <a:spcBef>
                <a:spcPts val="1000"/>
              </a:spcBef>
              <a:spcAft>
                <a:spcPts val="1000"/>
              </a:spcAft>
              <a:buClr>
                <a:schemeClr val="dk1"/>
              </a:buClr>
              <a:buSzPts val="1100"/>
              <a:buFont typeface="Arial"/>
              <a:buNone/>
            </a:pPr>
            <a:r>
              <a:rPr lang="en-GB" sz="1100">
                <a:latin typeface="Open Sans"/>
                <a:ea typeface="Open Sans"/>
                <a:cs typeface="Open Sans"/>
                <a:sym typeface="Open Sans"/>
              </a:rPr>
              <a:t>You may also choose to collect the questions the Gallery Walk raised on post-it notes in order to review them before the next lesson.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d5049cdf4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3d5049cdf49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b4eacfb033_0_160: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3b4eacfb033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d5049cdf49_1_0: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3d5049cdf4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b4eacfb033_0_225: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g3b4eacfb033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e77581ac54_1_8: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3e77581ac54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e77581ac54_1_0: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3e77581ac5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d5049cdf49_1_528: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g3d5049cdf49_1_5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sz="1100">
                <a:latin typeface="Open Sans"/>
                <a:ea typeface="Open Sans"/>
                <a:cs typeface="Open Sans"/>
                <a:sym typeface="Open Sans"/>
              </a:rPr>
              <a:t>Finally, ask students to write a one sentence summary of what they learnt in the lesson about apartheid and ask them to share their summaries in a Wraparound. </a:t>
            </a: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1200"/>
              </a:spcBef>
              <a:spcAft>
                <a:spcPts val="1200"/>
              </a:spcAft>
              <a:buSzPts val="1100"/>
              <a:buNone/>
            </a:pPr>
            <a:endParaRPr sz="1100">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eac9241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eac9241e0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3eac9241e0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eac9241e03_0_281: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g3eac9241e03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1200"/>
              </a:spcBef>
              <a:spcAft>
                <a:spcPts val="1200"/>
              </a:spcAft>
              <a:buSzPts val="1100"/>
              <a:buNone/>
            </a:pPr>
            <a:endParaRPr sz="11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b5dc5348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b5dc5348c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b5dc5348c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eac9241e03_0_288: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g3eac9241e03_0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1200"/>
              </a:spcBef>
              <a:spcAft>
                <a:spcPts val="1200"/>
              </a:spcAft>
              <a:buSzPts val="1100"/>
              <a:buNone/>
            </a:pPr>
            <a:endParaRPr sz="1100">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eac9241e03_0_294: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3eac9241e03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1200"/>
              </a:spcBef>
              <a:spcAft>
                <a:spcPts val="1200"/>
              </a:spcAft>
              <a:buSzPts val="1100"/>
              <a:buNone/>
            </a:pPr>
            <a:endParaRPr sz="1100">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eac9241e03_0_300: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3eac9241e03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1200"/>
              </a:spcBef>
              <a:spcAft>
                <a:spcPts val="1200"/>
              </a:spcAft>
              <a:buSzPts val="1100"/>
              <a:buNone/>
            </a:pPr>
            <a:endParaRPr sz="1100">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d5049cdf49_1_4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d5049cdf49_1_4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g3d5049cdf49_1_4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d5049cdf49_1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d5049cdf49_1_3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3d5049cdf49_1_3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d5049cdf49_1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d5049cdf49_1_4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3d5049cdf49_1_4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d5049cdf49_1_298: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3d5049cdf49_1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latin typeface="Open Sans"/>
                <a:ea typeface="Open Sans"/>
                <a:cs typeface="Open Sans"/>
                <a:sym typeface="Open Sans"/>
              </a:rPr>
              <a:t>Inform students that they will be learning about Apartheid in South Africa. Before doing so, ask them to reflect on the questions in a journal response. Inform them that they will not be required to share their answers.</a:t>
            </a:r>
            <a:endParaRPr sz="1100">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r>
              <a:rPr lang="en-GB" sz="1100">
                <a:latin typeface="Open Sans"/>
                <a:ea typeface="Open Sans"/>
                <a:cs typeface="Open Sans"/>
                <a:sym typeface="Open Sans"/>
              </a:rPr>
              <a:t>You may wish to invite any students who feel comfortable doing so share any reflections they had on completing the journal response, particularly any thoughts on the final question. Given the personal nature of these questions, this should not be a requirement and you may wish to model by going first.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d5049cdf49_1_467: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3d5049cdf49_1_4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sz="1100">
                <a:latin typeface="Open Sans"/>
                <a:ea typeface="Open Sans"/>
                <a:cs typeface="Open Sans"/>
                <a:sym typeface="Open Sans"/>
              </a:rPr>
              <a:t>Next, invite students to share their understanding of what the word ‘apartheid’ means. Students may have heard the term, but may struggle to articulate a definition. </a:t>
            </a: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1200"/>
              </a:spcBef>
              <a:spcAft>
                <a:spcPts val="1200"/>
              </a:spcAft>
              <a:buSzPts val="1100"/>
              <a:buNone/>
            </a:pPr>
            <a:endParaRPr sz="1100">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d5049cdf49_1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3d5049cdf49_1_4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sz="1100">
                <a:latin typeface="Open Sans"/>
                <a:ea typeface="Open Sans"/>
                <a:cs typeface="Open Sans"/>
                <a:sym typeface="Open Sans"/>
              </a:rPr>
              <a:t>Then share the definitions.</a:t>
            </a:r>
            <a:endParaRPr sz="11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100">
              <a:latin typeface="Open Sans"/>
              <a:ea typeface="Open Sans"/>
              <a:cs typeface="Open Sans"/>
              <a:sym typeface="Open Sans"/>
            </a:endParaRPr>
          </a:p>
          <a:p>
            <a:pPr marL="0" lvl="0" indent="0" algn="l" rtl="0">
              <a:lnSpc>
                <a:spcPct val="115000"/>
              </a:lnSpc>
              <a:spcBef>
                <a:spcPts val="1200"/>
              </a:spcBef>
              <a:spcAft>
                <a:spcPts val="1200"/>
              </a:spcAft>
              <a:buSzPts val="1100"/>
              <a:buNone/>
            </a:pPr>
            <a:endParaRPr sz="1100">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d5049cdf49_1_458: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3d5049cdf49_1_4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Next, distribute the Handout: Early Apartheid and its Context and read it as a class using one of the Read Aloud strategies. You may also choose to share the definitions to facilitate student comprehension as they read.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d5049cdf49_1_519:notes"/>
          <p:cNvSpPr>
            <a:spLocks noGrp="1" noRot="1" noChangeAspect="1"/>
          </p:cNvSpPr>
          <p:nvPr>
            <p:ph type="sldImg" idx="2"/>
          </p:nvPr>
        </p:nvSpPr>
        <p:spPr>
          <a:xfrm>
            <a:off x="38128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3d5049cdf49_1_5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sz="1100">
                <a:latin typeface="Open Sans"/>
                <a:ea typeface="Open Sans"/>
                <a:cs typeface="Open Sans"/>
                <a:sym typeface="Open Sans"/>
              </a:rPr>
              <a:t>Once students have read the text, ask students to discuss the following questions in pairs or groups before leading a short class discussion to check for understanding and see if there are any questions.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6">
  <p:cSld name="Title Slide 6">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0" y="944"/>
            <a:ext cx="9143998" cy="5141609"/>
          </a:xfrm>
          <a:prstGeom prst="rect">
            <a:avLst/>
          </a:prstGeom>
          <a:noFill/>
          <a:ln>
            <a:noFill/>
          </a:ln>
        </p:spPr>
      </p:pic>
      <p:sp>
        <p:nvSpPr>
          <p:cNvPr id="14" name="Google Shape;14;p2"/>
          <p:cNvSpPr txBox="1">
            <a:spLocks noGrp="1"/>
          </p:cNvSpPr>
          <p:nvPr>
            <p:ph type="ctrTitle"/>
          </p:nvPr>
        </p:nvSpPr>
        <p:spPr>
          <a:xfrm>
            <a:off x="453788" y="1658331"/>
            <a:ext cx="5039400" cy="1790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8BA9D"/>
              </a:buClr>
              <a:buSzPts val="4000"/>
              <a:buFont typeface="Montserrat"/>
              <a:buNone/>
              <a:defRPr sz="4000">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453788" y="3220146"/>
            <a:ext cx="3933900" cy="1241700"/>
          </a:xfrm>
          <a:prstGeom prst="rect">
            <a:avLst/>
          </a:prstGeom>
          <a:noFill/>
          <a:ln>
            <a:noFill/>
          </a:ln>
        </p:spPr>
        <p:txBody>
          <a:bodyPr spcFirstLastPara="1" wrap="square" lIns="0" tIns="0" rIns="0" bIns="0" anchor="t" anchorCtr="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6" name="Google Shape;16;p2"/>
          <p:cNvSpPr txBox="1">
            <a:spLocks noGrp="1"/>
          </p:cNvSpPr>
          <p:nvPr>
            <p:ph type="body" idx="2"/>
          </p:nvPr>
        </p:nvSpPr>
        <p:spPr>
          <a:xfrm>
            <a:off x="6851650" y="4462063"/>
            <a:ext cx="1882800" cy="566700"/>
          </a:xfrm>
          <a:prstGeom prst="rect">
            <a:avLst/>
          </a:prstGeom>
          <a:noFill/>
          <a:ln>
            <a:noFill/>
          </a:ln>
        </p:spPr>
        <p:txBody>
          <a:bodyPr spcFirstLastPara="1" wrap="square" lIns="0" tIns="0" rIns="0" bIns="0" anchor="t" anchorCtr="0">
            <a:noAutofit/>
          </a:bodyPr>
          <a:lstStyle>
            <a:lvl1pPr marL="457200" lvl="0" indent="-228600" algn="r">
              <a:lnSpc>
                <a:spcPct val="90000"/>
              </a:lnSpc>
              <a:spcBef>
                <a:spcPts val="750"/>
              </a:spcBef>
              <a:spcAft>
                <a:spcPts val="0"/>
              </a:spcAft>
              <a:buSzPts val="1800"/>
              <a:buNone/>
              <a:defRPr sz="1800" b="1">
                <a:solidFill>
                  <a:srgbClr val="352C77"/>
                </a:solidFill>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59"/>
        <p:cNvGrpSpPr/>
        <p:nvPr/>
      </p:nvGrpSpPr>
      <p:grpSpPr>
        <a:xfrm>
          <a:off x="0" y="0"/>
          <a:ext cx="0" cy="0"/>
          <a:chOff x="0" y="0"/>
          <a:chExt cx="0" cy="0"/>
        </a:xfrm>
      </p:grpSpPr>
      <p:sp>
        <p:nvSpPr>
          <p:cNvPr id="60" name="Google Shape;60;p11"/>
          <p:cNvSpPr>
            <a:spLocks noGrp="1"/>
          </p:cNvSpPr>
          <p:nvPr>
            <p:ph type="chart" idx="2"/>
          </p:nvPr>
        </p:nvSpPr>
        <p:spPr>
          <a:xfrm>
            <a:off x="741363" y="1143582"/>
            <a:ext cx="7578600" cy="3373500"/>
          </a:xfrm>
          <a:prstGeom prst="rect">
            <a:avLst/>
          </a:prstGeom>
          <a:noFill/>
          <a:ln>
            <a:noFill/>
          </a:ln>
        </p:spPr>
        <p:txBody>
          <a:bodyPr spcFirstLastPara="1" wrap="square" lIns="0" tIns="0" rIns="0" bIns="0" anchor="t" anchorCtr="0">
            <a:noAutofit/>
          </a:bodyPr>
          <a:lstStyle>
            <a:lvl1pPr marR="0" lvl="0" algn="l">
              <a:lnSpc>
                <a:spcPct val="90000"/>
              </a:lnSpc>
              <a:spcBef>
                <a:spcPts val="750"/>
              </a:spcBef>
              <a:spcAft>
                <a:spcPts val="0"/>
              </a:spcAft>
              <a:buClr>
                <a:srgbClr val="002060"/>
              </a:buClr>
              <a:buSzPts val="1800"/>
              <a:buFont typeface="Arial"/>
              <a:buNone/>
              <a:defRPr sz="1800" b="0" i="0" u="none" strike="noStrike" cap="none">
                <a:solidFill>
                  <a:schemeClr val="dk1"/>
                </a:solidFill>
                <a:latin typeface="Open Sans"/>
                <a:ea typeface="Open Sans"/>
                <a:cs typeface="Open Sans"/>
                <a:sym typeface="Open Sans"/>
              </a:defRPr>
            </a:lvl1pPr>
            <a:lvl2pPr marR="0" lvl="1" algn="l">
              <a:lnSpc>
                <a:spcPct val="90000"/>
              </a:lnSpc>
              <a:spcBef>
                <a:spcPts val="375"/>
              </a:spcBef>
              <a:spcAft>
                <a:spcPts val="0"/>
              </a:spcAft>
              <a:buClr>
                <a:srgbClr val="002060"/>
              </a:buClr>
              <a:buSzPts val="1600"/>
              <a:buFont typeface="Arial"/>
              <a:buNone/>
              <a:defRPr sz="1600" b="0" i="0" u="none" strike="noStrike" cap="none">
                <a:solidFill>
                  <a:schemeClr val="dk1"/>
                </a:solidFill>
                <a:latin typeface="Open Sans"/>
                <a:ea typeface="Open Sans"/>
                <a:cs typeface="Open Sans"/>
                <a:sym typeface="Open Sans"/>
              </a:defRPr>
            </a:lvl2pPr>
            <a:lvl3pPr marR="0" lvl="2" algn="l">
              <a:lnSpc>
                <a:spcPct val="90000"/>
              </a:lnSpc>
              <a:spcBef>
                <a:spcPts val="375"/>
              </a:spcBef>
              <a:spcAft>
                <a:spcPts val="0"/>
              </a:spcAft>
              <a:buClr>
                <a:srgbClr val="002060"/>
              </a:buClr>
              <a:buSzPts val="1500"/>
              <a:buFont typeface="Arial"/>
              <a:buNone/>
              <a:defRPr sz="1500" b="0" i="0" u="none" strike="noStrike" cap="none">
                <a:solidFill>
                  <a:schemeClr val="dk1"/>
                </a:solidFill>
                <a:latin typeface="Open Sans"/>
                <a:ea typeface="Open Sans"/>
                <a:cs typeface="Open Sans"/>
                <a:sym typeface="Open Sans"/>
              </a:defRPr>
            </a:lvl3pPr>
            <a:lvl4pPr marR="0" lvl="3" algn="l">
              <a:lnSpc>
                <a:spcPct val="90000"/>
              </a:lnSpc>
              <a:spcBef>
                <a:spcPts val="375"/>
              </a:spcBef>
              <a:spcAft>
                <a:spcPts val="0"/>
              </a:spcAft>
              <a:buClr>
                <a:srgbClr val="002060"/>
              </a:buClr>
              <a:buSzPts val="1400"/>
              <a:buFont typeface="Arial"/>
              <a:buNone/>
              <a:defRPr sz="1400" b="0" i="0" u="none" strike="noStrike" cap="none">
                <a:solidFill>
                  <a:schemeClr val="dk1"/>
                </a:solidFill>
                <a:latin typeface="Open Sans"/>
                <a:ea typeface="Open Sans"/>
                <a:cs typeface="Open Sans"/>
                <a:sym typeface="Open Sans"/>
              </a:defRPr>
            </a:lvl4pPr>
            <a:lvl5pPr marR="0" lvl="4" algn="l">
              <a:lnSpc>
                <a:spcPct val="90000"/>
              </a:lnSpc>
              <a:spcBef>
                <a:spcPts val="375"/>
              </a:spcBef>
              <a:spcAft>
                <a:spcPts val="0"/>
              </a:spcAft>
              <a:buClr>
                <a:srgbClr val="002060"/>
              </a:buClr>
              <a:buSzPts val="1200"/>
              <a:buFont typeface="Arial"/>
              <a:buNone/>
              <a:defRPr sz="1200" b="0" i="0" u="none" strike="noStrike" cap="none">
                <a:solidFill>
                  <a:schemeClr val="dk1"/>
                </a:solidFill>
                <a:latin typeface="Open Sans"/>
                <a:ea typeface="Open Sans"/>
                <a:cs typeface="Open Sans"/>
                <a:sym typeface="Open Sans"/>
              </a:defRPr>
            </a:lvl5pPr>
            <a:lvl6pPr marR="0" lvl="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61" name="Google Shape;61;p11"/>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2" name="Google Shape;62;p11"/>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3" name="Google Shape;63;p11"/>
          <p:cNvPicPr preferRelativeResize="0"/>
          <p:nvPr/>
        </p:nvPicPr>
        <p:blipFill rotWithShape="1">
          <a:blip r:embed="rId2">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Quote Slide">
  <p:cSld name="2_Quote Slide">
    <p:spTree>
      <p:nvGrpSpPr>
        <p:cNvPr id="1" name="Shape 64"/>
        <p:cNvGrpSpPr/>
        <p:nvPr/>
      </p:nvGrpSpPr>
      <p:grpSpPr>
        <a:xfrm>
          <a:off x="0" y="0"/>
          <a:ext cx="0" cy="0"/>
          <a:chOff x="0" y="0"/>
          <a:chExt cx="0" cy="0"/>
        </a:xfrm>
      </p:grpSpPr>
      <p:pic>
        <p:nvPicPr>
          <p:cNvPr id="65" name="Google Shape;65;p12"/>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66" name="Google Shape;66;p12"/>
          <p:cNvSpPr txBox="1">
            <a:spLocks noGrp="1"/>
          </p:cNvSpPr>
          <p:nvPr>
            <p:ph type="body" idx="1"/>
          </p:nvPr>
        </p:nvSpPr>
        <p:spPr>
          <a:xfrm>
            <a:off x="860425" y="1797680"/>
            <a:ext cx="7423200" cy="27177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chemeClr val="lt1"/>
              </a:buClr>
              <a:buSzPts val="1800"/>
              <a:buNone/>
              <a:defRPr b="0">
                <a:solidFill>
                  <a:srgbClr val="352C77"/>
                </a:solidFill>
              </a:defRPr>
            </a:lvl1pPr>
            <a:lvl2pPr marL="914400" lvl="1" indent="-228600" algn="ctr">
              <a:lnSpc>
                <a:spcPct val="90000"/>
              </a:lnSpc>
              <a:spcBef>
                <a:spcPts val="375"/>
              </a:spcBef>
              <a:spcAft>
                <a:spcPts val="0"/>
              </a:spcAft>
              <a:buClr>
                <a:schemeClr val="lt1"/>
              </a:buClr>
              <a:buSzPts val="1600"/>
              <a:buNone/>
              <a:defRPr>
                <a:solidFill>
                  <a:schemeClr val="lt1"/>
                </a:solidFill>
              </a:defRPr>
            </a:lvl2pPr>
            <a:lvl3pPr marL="1371600" lvl="2" indent="-228600" algn="ctr">
              <a:lnSpc>
                <a:spcPct val="90000"/>
              </a:lnSpc>
              <a:spcBef>
                <a:spcPts val="375"/>
              </a:spcBef>
              <a:spcAft>
                <a:spcPts val="0"/>
              </a:spcAft>
              <a:buClr>
                <a:schemeClr val="lt1"/>
              </a:buClr>
              <a:buSzPts val="1500"/>
              <a:buNone/>
              <a:defRPr>
                <a:solidFill>
                  <a:schemeClr val="lt1"/>
                </a:solidFill>
              </a:defRPr>
            </a:lvl3pPr>
            <a:lvl4pPr marL="1828800" lvl="3" indent="-228600" algn="ctr">
              <a:lnSpc>
                <a:spcPct val="90000"/>
              </a:lnSpc>
              <a:spcBef>
                <a:spcPts val="375"/>
              </a:spcBef>
              <a:spcAft>
                <a:spcPts val="0"/>
              </a:spcAft>
              <a:buClr>
                <a:schemeClr val="lt1"/>
              </a:buClr>
              <a:buSzPts val="1400"/>
              <a:buNone/>
              <a:defRPr>
                <a:solidFill>
                  <a:schemeClr val="lt1"/>
                </a:solidFill>
              </a:defRPr>
            </a:lvl4pPr>
            <a:lvl5pPr marL="2286000" lvl="4" indent="-228600" algn="ctr">
              <a:lnSpc>
                <a:spcPct val="90000"/>
              </a:lnSpc>
              <a:spcBef>
                <a:spcPts val="375"/>
              </a:spcBef>
              <a:spcAft>
                <a:spcPts val="0"/>
              </a:spcAft>
              <a:buClr>
                <a:schemeClr val="lt1"/>
              </a:buClr>
              <a:buSzPts val="1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7" name="Google Shape;67;p12"/>
          <p:cNvPicPr preferRelativeResize="0"/>
          <p:nvPr/>
        </p:nvPicPr>
        <p:blipFill rotWithShape="1">
          <a:blip r:embed="rId3">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Quote Slide">
  <p:cSld name="1_Quote Slide">
    <p:spTree>
      <p:nvGrpSpPr>
        <p:cNvPr id="1" name="Shape 68"/>
        <p:cNvGrpSpPr/>
        <p:nvPr/>
      </p:nvGrpSpPr>
      <p:grpSpPr>
        <a:xfrm>
          <a:off x="0" y="0"/>
          <a:ext cx="0" cy="0"/>
          <a:chOff x="0" y="0"/>
          <a:chExt cx="0" cy="0"/>
        </a:xfrm>
      </p:grpSpPr>
      <p:pic>
        <p:nvPicPr>
          <p:cNvPr id="69" name="Google Shape;69;p13"/>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70" name="Google Shape;70;p13"/>
          <p:cNvSpPr txBox="1">
            <a:spLocks noGrp="1"/>
          </p:cNvSpPr>
          <p:nvPr>
            <p:ph type="body" idx="1"/>
          </p:nvPr>
        </p:nvSpPr>
        <p:spPr>
          <a:xfrm>
            <a:off x="704850" y="1790700"/>
            <a:ext cx="7423200" cy="27177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chemeClr val="lt1"/>
              </a:buClr>
              <a:buSzPts val="1800"/>
              <a:buNone/>
              <a:defRPr>
                <a:solidFill>
                  <a:schemeClr val="lt1"/>
                </a:solidFill>
              </a:defRPr>
            </a:lvl1pPr>
            <a:lvl2pPr marL="914400" lvl="1" indent="-228600" algn="ctr">
              <a:lnSpc>
                <a:spcPct val="90000"/>
              </a:lnSpc>
              <a:spcBef>
                <a:spcPts val="375"/>
              </a:spcBef>
              <a:spcAft>
                <a:spcPts val="0"/>
              </a:spcAft>
              <a:buClr>
                <a:schemeClr val="lt1"/>
              </a:buClr>
              <a:buSzPts val="1600"/>
              <a:buNone/>
              <a:defRPr>
                <a:solidFill>
                  <a:schemeClr val="lt1"/>
                </a:solidFill>
              </a:defRPr>
            </a:lvl2pPr>
            <a:lvl3pPr marL="1371600" lvl="2" indent="-228600" algn="ctr">
              <a:lnSpc>
                <a:spcPct val="90000"/>
              </a:lnSpc>
              <a:spcBef>
                <a:spcPts val="375"/>
              </a:spcBef>
              <a:spcAft>
                <a:spcPts val="0"/>
              </a:spcAft>
              <a:buClr>
                <a:schemeClr val="lt1"/>
              </a:buClr>
              <a:buSzPts val="1500"/>
              <a:buNone/>
              <a:defRPr>
                <a:solidFill>
                  <a:schemeClr val="lt1"/>
                </a:solidFill>
              </a:defRPr>
            </a:lvl3pPr>
            <a:lvl4pPr marL="1828800" lvl="3" indent="-228600" algn="ctr">
              <a:lnSpc>
                <a:spcPct val="90000"/>
              </a:lnSpc>
              <a:spcBef>
                <a:spcPts val="375"/>
              </a:spcBef>
              <a:spcAft>
                <a:spcPts val="0"/>
              </a:spcAft>
              <a:buClr>
                <a:schemeClr val="lt1"/>
              </a:buClr>
              <a:buSzPts val="1400"/>
              <a:buNone/>
              <a:defRPr>
                <a:solidFill>
                  <a:schemeClr val="lt1"/>
                </a:solidFill>
              </a:defRPr>
            </a:lvl4pPr>
            <a:lvl5pPr marL="2286000" lvl="4" indent="-228600" algn="ctr">
              <a:lnSpc>
                <a:spcPct val="90000"/>
              </a:lnSpc>
              <a:spcBef>
                <a:spcPts val="375"/>
              </a:spcBef>
              <a:spcAft>
                <a:spcPts val="0"/>
              </a:spcAft>
              <a:buClr>
                <a:schemeClr val="lt1"/>
              </a:buClr>
              <a:buSzPts val="1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71" name="Google Shape;71;p13"/>
          <p:cNvPicPr preferRelativeResize="0"/>
          <p:nvPr/>
        </p:nvPicPr>
        <p:blipFill rotWithShape="1">
          <a:blip r:embed="rId3">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and Text">
  <p:cSld name="Photo and Text">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a:stretch/>
        </p:blipFill>
        <p:spPr>
          <a:xfrm>
            <a:off x="7449424" y="4538445"/>
            <a:ext cx="1395267" cy="352986"/>
          </a:xfrm>
          <a:prstGeom prst="rect">
            <a:avLst/>
          </a:prstGeom>
          <a:noFill/>
          <a:ln>
            <a:noFill/>
          </a:ln>
        </p:spPr>
      </p:pic>
      <p:sp>
        <p:nvSpPr>
          <p:cNvPr id="74" name="Google Shape;74;p14"/>
          <p:cNvSpPr txBox="1">
            <a:spLocks noGrp="1"/>
          </p:cNvSpPr>
          <p:nvPr>
            <p:ph type="body" idx="1"/>
          </p:nvPr>
        </p:nvSpPr>
        <p:spPr>
          <a:xfrm>
            <a:off x="4739524" y="1467193"/>
            <a:ext cx="3980700" cy="2927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4"/>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6" name="Google Shape;76;p14"/>
          <p:cNvSpPr txBox="1">
            <a:spLocks noGrp="1"/>
          </p:cNvSpPr>
          <p:nvPr>
            <p:ph type="title"/>
          </p:nvPr>
        </p:nvSpPr>
        <p:spPr>
          <a:xfrm>
            <a:off x="402609" y="209360"/>
            <a:ext cx="8112600" cy="749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4"/>
          <p:cNvSpPr>
            <a:spLocks noGrp="1"/>
          </p:cNvSpPr>
          <p:nvPr>
            <p:ph type="pic" idx="2"/>
          </p:nvPr>
        </p:nvSpPr>
        <p:spPr>
          <a:xfrm>
            <a:off x="403225" y="1102405"/>
            <a:ext cx="4043400" cy="3622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ouble bullet ">
  <p:cSld name="Double bullet ">
    <p:spTree>
      <p:nvGrpSpPr>
        <p:cNvPr id="1" name="Shape 78"/>
        <p:cNvGrpSpPr/>
        <p:nvPr/>
      </p:nvGrpSpPr>
      <p:grpSpPr>
        <a:xfrm>
          <a:off x="0" y="0"/>
          <a:ext cx="0" cy="0"/>
          <a:chOff x="0" y="0"/>
          <a:chExt cx="0" cy="0"/>
        </a:xfrm>
      </p:grpSpPr>
      <p:sp>
        <p:nvSpPr>
          <p:cNvPr id="79" name="Google Shape;79;p15"/>
          <p:cNvSpPr txBox="1">
            <a:spLocks noGrp="1"/>
          </p:cNvSpPr>
          <p:nvPr>
            <p:ph type="body" idx="1"/>
          </p:nvPr>
        </p:nvSpPr>
        <p:spPr>
          <a:xfrm>
            <a:off x="357484" y="1131897"/>
            <a:ext cx="3886200" cy="30450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200"/>
              </a:spcBef>
              <a:spcAft>
                <a:spcPts val="0"/>
              </a:spcAft>
              <a:buSzPts val="1400"/>
              <a:buFont typeface="Arial"/>
              <a:buChar char="•"/>
              <a:defRPr sz="1400"/>
            </a:lvl1pPr>
            <a:lvl2pPr marL="914400" lvl="1" indent="-228600" algn="l">
              <a:lnSpc>
                <a:spcPct val="90000"/>
              </a:lnSpc>
              <a:spcBef>
                <a:spcPts val="375"/>
              </a:spcBef>
              <a:spcAft>
                <a:spcPts val="0"/>
              </a:spcAft>
              <a:buSzPts val="1800"/>
              <a:buNone/>
              <a:defRPr/>
            </a:lvl2pPr>
            <a:lvl3pPr marL="1371600" lvl="2" indent="-228600" algn="l">
              <a:lnSpc>
                <a:spcPct val="90000"/>
              </a:lnSpc>
              <a:spcBef>
                <a:spcPts val="375"/>
              </a:spcBef>
              <a:spcAft>
                <a:spcPts val="0"/>
              </a:spcAft>
              <a:buSzPts val="1800"/>
              <a:buNone/>
              <a:defRPr/>
            </a:lvl3pPr>
            <a:lvl4pPr marL="1828800" lvl="3" indent="-228600" algn="l">
              <a:lnSpc>
                <a:spcPct val="90000"/>
              </a:lnSpc>
              <a:spcBef>
                <a:spcPts val="375"/>
              </a:spcBef>
              <a:spcAft>
                <a:spcPts val="0"/>
              </a:spcAft>
              <a:buSzPts val="1800"/>
              <a:buNone/>
              <a:defRPr/>
            </a:lvl4pPr>
            <a:lvl5pPr marL="2286000" lvl="4" indent="-228600" algn="l">
              <a:lnSpc>
                <a:spcPct val="90000"/>
              </a:lnSpc>
              <a:spcBef>
                <a:spcPts val="375"/>
              </a:spcBef>
              <a:spcAft>
                <a:spcPts val="0"/>
              </a:spcAft>
              <a:buSzPts val="18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15"/>
          <p:cNvSpPr txBox="1">
            <a:spLocks noGrp="1"/>
          </p:cNvSpPr>
          <p:nvPr>
            <p:ph type="body" idx="2"/>
          </p:nvPr>
        </p:nvSpPr>
        <p:spPr>
          <a:xfrm>
            <a:off x="4629150" y="1131897"/>
            <a:ext cx="3886200" cy="30450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200"/>
              </a:spcBef>
              <a:spcAft>
                <a:spcPts val="0"/>
              </a:spcAft>
              <a:buSzPts val="1400"/>
              <a:buFont typeface="Arial"/>
              <a:buChar char="•"/>
              <a:defRPr sz="1400"/>
            </a:lvl1pPr>
            <a:lvl2pPr marL="914400" lvl="1" indent="-228600" algn="l">
              <a:lnSpc>
                <a:spcPct val="90000"/>
              </a:lnSpc>
              <a:spcBef>
                <a:spcPts val="375"/>
              </a:spcBef>
              <a:spcAft>
                <a:spcPts val="0"/>
              </a:spcAft>
              <a:buSzPts val="1800"/>
              <a:buNone/>
              <a:defRPr/>
            </a:lvl2pPr>
            <a:lvl3pPr marL="1371600" lvl="2" indent="-228600" algn="l">
              <a:lnSpc>
                <a:spcPct val="90000"/>
              </a:lnSpc>
              <a:spcBef>
                <a:spcPts val="375"/>
              </a:spcBef>
              <a:spcAft>
                <a:spcPts val="0"/>
              </a:spcAft>
              <a:buSzPts val="1800"/>
              <a:buNone/>
              <a:defRPr/>
            </a:lvl3pPr>
            <a:lvl4pPr marL="1828800" lvl="3" indent="-228600" algn="l">
              <a:lnSpc>
                <a:spcPct val="90000"/>
              </a:lnSpc>
              <a:spcBef>
                <a:spcPts val="375"/>
              </a:spcBef>
              <a:spcAft>
                <a:spcPts val="0"/>
              </a:spcAft>
              <a:buSzPts val="1800"/>
              <a:buNone/>
              <a:defRPr/>
            </a:lvl4pPr>
            <a:lvl5pPr marL="2286000" lvl="4" indent="-228600" algn="l">
              <a:lnSpc>
                <a:spcPct val="90000"/>
              </a:lnSpc>
              <a:spcBef>
                <a:spcPts val="375"/>
              </a:spcBef>
              <a:spcAft>
                <a:spcPts val="0"/>
              </a:spcAft>
              <a:buSzPts val="18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81" name="Google Shape;81;p15"/>
          <p:cNvPicPr preferRelativeResize="0"/>
          <p:nvPr/>
        </p:nvPicPr>
        <p:blipFill rotWithShape="1">
          <a:blip r:embed="rId2">
            <a:alphaModFix/>
          </a:blip>
          <a:srcRect/>
          <a:stretch/>
        </p:blipFill>
        <p:spPr>
          <a:xfrm>
            <a:off x="7449424" y="4538445"/>
            <a:ext cx="1395267" cy="352986"/>
          </a:xfrm>
          <a:prstGeom prst="rect">
            <a:avLst/>
          </a:prstGeom>
          <a:noFill/>
          <a:ln>
            <a:noFill/>
          </a:ln>
        </p:spPr>
      </p:pic>
      <p:sp>
        <p:nvSpPr>
          <p:cNvPr id="82" name="Google Shape;82;p15"/>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 name="Google Shape;83;p15"/>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istachio 2">
  <p:cSld name="Title Pistachio 2">
    <p:spTree>
      <p:nvGrpSpPr>
        <p:cNvPr id="1" name="Shape 84"/>
        <p:cNvGrpSpPr/>
        <p:nvPr/>
      </p:nvGrpSpPr>
      <p:grpSpPr>
        <a:xfrm>
          <a:off x="0" y="0"/>
          <a:ext cx="0" cy="0"/>
          <a:chOff x="0" y="0"/>
          <a:chExt cx="0" cy="0"/>
        </a:xfrm>
      </p:grpSpPr>
      <p:pic>
        <p:nvPicPr>
          <p:cNvPr id="85" name="Google Shape;85;p16"/>
          <p:cNvPicPr preferRelativeResize="0"/>
          <p:nvPr/>
        </p:nvPicPr>
        <p:blipFill rotWithShape="1">
          <a:blip r:embed="rId2">
            <a:alphaModFix/>
          </a:blip>
          <a:srcRect/>
          <a:stretch/>
        </p:blipFill>
        <p:spPr>
          <a:xfrm>
            <a:off x="0" y="944"/>
            <a:ext cx="9143998" cy="5141609"/>
          </a:xfrm>
          <a:prstGeom prst="rect">
            <a:avLst/>
          </a:prstGeom>
          <a:noFill/>
          <a:ln>
            <a:noFill/>
          </a:ln>
        </p:spPr>
      </p:pic>
      <p:sp>
        <p:nvSpPr>
          <p:cNvPr id="86" name="Google Shape;86;p16"/>
          <p:cNvSpPr txBox="1">
            <a:spLocks noGrp="1"/>
          </p:cNvSpPr>
          <p:nvPr>
            <p:ph type="ctrTitle"/>
          </p:nvPr>
        </p:nvSpPr>
        <p:spPr>
          <a:xfrm>
            <a:off x="453788" y="1848823"/>
            <a:ext cx="3764400" cy="2436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Quote Slide">
  <p:cSld name="8_Quote Slide">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a:stretch/>
        </p:blipFill>
        <p:spPr>
          <a:xfrm>
            <a:off x="0" y="944"/>
            <a:ext cx="9143998" cy="5141609"/>
          </a:xfrm>
          <a:prstGeom prst="rect">
            <a:avLst/>
          </a:prstGeom>
          <a:noFill/>
          <a:ln>
            <a:noFill/>
          </a:ln>
        </p:spPr>
      </p:pic>
      <p:sp>
        <p:nvSpPr>
          <p:cNvPr id="89" name="Google Shape;89;p17"/>
          <p:cNvSpPr txBox="1">
            <a:spLocks noGrp="1"/>
          </p:cNvSpPr>
          <p:nvPr>
            <p:ph type="body" idx="1"/>
          </p:nvPr>
        </p:nvSpPr>
        <p:spPr>
          <a:xfrm>
            <a:off x="860425" y="1755799"/>
            <a:ext cx="7423200" cy="27177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chemeClr val="lt1"/>
              </a:buClr>
              <a:buSzPts val="1800"/>
              <a:buNone/>
              <a:defRPr b="0">
                <a:solidFill>
                  <a:srgbClr val="352C77"/>
                </a:solidFill>
              </a:defRPr>
            </a:lvl1pPr>
            <a:lvl2pPr marL="914400" lvl="1" indent="-228600" algn="ctr">
              <a:lnSpc>
                <a:spcPct val="90000"/>
              </a:lnSpc>
              <a:spcBef>
                <a:spcPts val="375"/>
              </a:spcBef>
              <a:spcAft>
                <a:spcPts val="0"/>
              </a:spcAft>
              <a:buClr>
                <a:schemeClr val="lt1"/>
              </a:buClr>
              <a:buSzPts val="1600"/>
              <a:buNone/>
              <a:defRPr>
                <a:solidFill>
                  <a:schemeClr val="lt1"/>
                </a:solidFill>
              </a:defRPr>
            </a:lvl2pPr>
            <a:lvl3pPr marL="1371600" lvl="2" indent="-228600" algn="ctr">
              <a:lnSpc>
                <a:spcPct val="90000"/>
              </a:lnSpc>
              <a:spcBef>
                <a:spcPts val="375"/>
              </a:spcBef>
              <a:spcAft>
                <a:spcPts val="0"/>
              </a:spcAft>
              <a:buClr>
                <a:schemeClr val="lt1"/>
              </a:buClr>
              <a:buSzPts val="1500"/>
              <a:buNone/>
              <a:defRPr>
                <a:solidFill>
                  <a:schemeClr val="lt1"/>
                </a:solidFill>
              </a:defRPr>
            </a:lvl3pPr>
            <a:lvl4pPr marL="1828800" lvl="3" indent="-228600" algn="ctr">
              <a:lnSpc>
                <a:spcPct val="90000"/>
              </a:lnSpc>
              <a:spcBef>
                <a:spcPts val="375"/>
              </a:spcBef>
              <a:spcAft>
                <a:spcPts val="0"/>
              </a:spcAft>
              <a:buClr>
                <a:schemeClr val="lt1"/>
              </a:buClr>
              <a:buSzPts val="1400"/>
              <a:buNone/>
              <a:defRPr>
                <a:solidFill>
                  <a:schemeClr val="lt1"/>
                </a:solidFill>
              </a:defRPr>
            </a:lvl4pPr>
            <a:lvl5pPr marL="2286000" lvl="4" indent="-228600" algn="ctr">
              <a:lnSpc>
                <a:spcPct val="90000"/>
              </a:lnSpc>
              <a:spcBef>
                <a:spcPts val="375"/>
              </a:spcBef>
              <a:spcAft>
                <a:spcPts val="0"/>
              </a:spcAft>
              <a:buClr>
                <a:schemeClr val="lt1"/>
              </a:buClr>
              <a:buSzPts val="1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90" name="Google Shape;90;p17"/>
          <p:cNvPicPr preferRelativeResize="0"/>
          <p:nvPr/>
        </p:nvPicPr>
        <p:blipFill rotWithShape="1">
          <a:blip r:embed="rId3">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sic text Pistachio band">
  <p:cSld name="Basic text Pistachio band">
    <p:spTree>
      <p:nvGrpSpPr>
        <p:cNvPr id="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a:stretch/>
        </p:blipFill>
        <p:spPr>
          <a:xfrm>
            <a:off x="7449424" y="4538445"/>
            <a:ext cx="1395267" cy="352986"/>
          </a:xfrm>
          <a:prstGeom prst="rect">
            <a:avLst/>
          </a:prstGeom>
          <a:noFill/>
          <a:ln>
            <a:noFill/>
          </a:ln>
        </p:spPr>
      </p:pic>
      <p:sp>
        <p:nvSpPr>
          <p:cNvPr id="93" name="Google Shape;93;p18"/>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200"/>
              </a:spcBef>
              <a:spcAft>
                <a:spcPts val="0"/>
              </a:spcAft>
              <a:buSzPts val="1800"/>
              <a:buNone/>
              <a:defRPr/>
            </a:lvl1pPr>
            <a:lvl2pPr marL="914400" lvl="1" indent="-228600" algn="l">
              <a:lnSpc>
                <a:spcPct val="120000"/>
              </a:lnSpc>
              <a:spcBef>
                <a:spcPts val="200"/>
              </a:spcBef>
              <a:spcAft>
                <a:spcPts val="0"/>
              </a:spcAft>
              <a:buSzPts val="1600"/>
              <a:buNone/>
              <a:defRPr/>
            </a:lvl2pPr>
            <a:lvl3pPr marL="1371600" lvl="2" indent="-228600" algn="l">
              <a:lnSpc>
                <a:spcPct val="120000"/>
              </a:lnSpc>
              <a:spcBef>
                <a:spcPts val="200"/>
              </a:spcBef>
              <a:spcAft>
                <a:spcPts val="0"/>
              </a:spcAft>
              <a:buSzPts val="1500"/>
              <a:buNone/>
              <a:defRPr/>
            </a:lvl3pPr>
            <a:lvl4pPr marL="1828800" lvl="3" indent="-228600" algn="l">
              <a:lnSpc>
                <a:spcPct val="120000"/>
              </a:lnSpc>
              <a:spcBef>
                <a:spcPts val="200"/>
              </a:spcBef>
              <a:spcAft>
                <a:spcPts val="0"/>
              </a:spcAft>
              <a:buSzPts val="1400"/>
              <a:buNone/>
              <a:defRPr/>
            </a:lvl4pPr>
            <a:lvl5pPr marL="2286000" lvl="4" indent="-228600" algn="l">
              <a:lnSpc>
                <a:spcPct val="120000"/>
              </a:lnSpc>
              <a:spcBef>
                <a:spcPts val="200"/>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18"/>
          <p:cNvSpPr/>
          <p:nvPr/>
        </p:nvSpPr>
        <p:spPr>
          <a:xfrm>
            <a:off x="0" y="0"/>
            <a:ext cx="9144000" cy="749400"/>
          </a:xfrm>
          <a:prstGeom prst="rect">
            <a:avLst/>
          </a:prstGeom>
          <a:solidFill>
            <a:srgbClr val="CA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AE389"/>
              </a:solidFill>
              <a:latin typeface="Arial"/>
              <a:ea typeface="Arial"/>
              <a:cs typeface="Arial"/>
              <a:sym typeface="Arial"/>
            </a:endParaRPr>
          </a:p>
        </p:txBody>
      </p:sp>
      <p:sp>
        <p:nvSpPr>
          <p:cNvPr id="95" name="Google Shape;95;p18"/>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Banana">
  <p:cSld name="Title Banana">
    <p:spTree>
      <p:nvGrpSpPr>
        <p:cNvPr id="1" name="Shape 96"/>
        <p:cNvGrpSpPr/>
        <p:nvPr/>
      </p:nvGrpSpPr>
      <p:grpSpPr>
        <a:xfrm>
          <a:off x="0" y="0"/>
          <a:ext cx="0" cy="0"/>
          <a:chOff x="0" y="0"/>
          <a:chExt cx="0" cy="0"/>
        </a:xfrm>
      </p:grpSpPr>
      <p:pic>
        <p:nvPicPr>
          <p:cNvPr id="97" name="Google Shape;97;p19"/>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98" name="Google Shape;98;p19"/>
          <p:cNvSpPr txBox="1">
            <a:spLocks noGrp="1"/>
          </p:cNvSpPr>
          <p:nvPr>
            <p:ph type="ctrTitle"/>
          </p:nvPr>
        </p:nvSpPr>
        <p:spPr>
          <a:xfrm>
            <a:off x="453788" y="1848823"/>
            <a:ext cx="3764400" cy="2436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sic text Banana band icon">
  <p:cSld name="Basic text Banana band icon">
    <p:spTree>
      <p:nvGrpSpPr>
        <p:cNvPr id="1" name="Shape 99"/>
        <p:cNvGrpSpPr/>
        <p:nvPr/>
      </p:nvGrpSpPr>
      <p:grpSpPr>
        <a:xfrm>
          <a:off x="0" y="0"/>
          <a:ext cx="0" cy="0"/>
          <a:chOff x="0" y="0"/>
          <a:chExt cx="0" cy="0"/>
        </a:xfrm>
      </p:grpSpPr>
      <p:pic>
        <p:nvPicPr>
          <p:cNvPr id="100" name="Google Shape;100;p20"/>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101" name="Google Shape;101;p20"/>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20"/>
          <p:cNvSpPr/>
          <p:nvPr/>
        </p:nvSpPr>
        <p:spPr>
          <a:xfrm>
            <a:off x="0" y="0"/>
            <a:ext cx="9144000" cy="749400"/>
          </a:xfrm>
          <a:prstGeom prst="rect">
            <a:avLst/>
          </a:prstGeom>
          <a:solidFill>
            <a:srgbClr val="F9E8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3" name="Google Shape;103;p20"/>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4" name="Google Shape;104;p20"/>
          <p:cNvPicPr preferRelativeResize="0"/>
          <p:nvPr/>
        </p:nvPicPr>
        <p:blipFill rotWithShape="1">
          <a:blip r:embed="rId3">
            <a:alphaModFix/>
          </a:blip>
          <a:srcRect/>
          <a:stretch/>
        </p:blipFill>
        <p:spPr>
          <a:xfrm>
            <a:off x="8263644" y="146403"/>
            <a:ext cx="456494" cy="4564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type="title">
  <p:cSld name="TITLE">
    <p:bg>
      <p:bgPr>
        <a:solidFill>
          <a:srgbClr val="CAE389"/>
        </a:solidFill>
        <a:effectLst/>
      </p:bgPr>
    </p:bg>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944"/>
            <a:ext cx="9143998" cy="5141609"/>
          </a:xfrm>
          <a:prstGeom prst="rect">
            <a:avLst/>
          </a:prstGeom>
          <a:noFill/>
          <a:ln>
            <a:noFill/>
          </a:ln>
        </p:spPr>
      </p:pic>
      <p:sp>
        <p:nvSpPr>
          <p:cNvPr id="19" name="Google Shape;19;p3"/>
          <p:cNvSpPr txBox="1">
            <a:spLocks noGrp="1"/>
          </p:cNvSpPr>
          <p:nvPr>
            <p:ph type="ctrTitle"/>
          </p:nvPr>
        </p:nvSpPr>
        <p:spPr>
          <a:xfrm>
            <a:off x="1143000" y="1039668"/>
            <a:ext cx="6858000" cy="17907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subTitle" idx="1"/>
          </p:nvPr>
        </p:nvSpPr>
        <p:spPr>
          <a:xfrm>
            <a:off x="1143000" y="2701528"/>
            <a:ext cx="6858000" cy="1241700"/>
          </a:xfrm>
          <a:prstGeom prst="rect">
            <a:avLst/>
          </a:prstGeom>
          <a:noFill/>
          <a:ln>
            <a:noFill/>
          </a:ln>
        </p:spPr>
        <p:txBody>
          <a:bodyPr spcFirstLastPara="1" wrap="square" lIns="0" tIns="0" rIns="0" bIns="0" anchor="t" anchorCtr="0">
            <a:noAutofit/>
          </a:bodyPr>
          <a:lstStyle>
            <a:lvl1pPr lvl="0" algn="ctr">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Quote Slide">
  <p:cSld name="3_Quote Slide">
    <p:spTree>
      <p:nvGrpSpPr>
        <p:cNvPr id="1" name="Shape 105"/>
        <p:cNvGrpSpPr/>
        <p:nvPr/>
      </p:nvGrpSpPr>
      <p:grpSpPr>
        <a:xfrm>
          <a:off x="0" y="0"/>
          <a:ext cx="0" cy="0"/>
          <a:chOff x="0" y="0"/>
          <a:chExt cx="0" cy="0"/>
        </a:xfrm>
      </p:grpSpPr>
      <p:pic>
        <p:nvPicPr>
          <p:cNvPr id="106" name="Google Shape;106;p21"/>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107" name="Google Shape;107;p21"/>
          <p:cNvSpPr txBox="1">
            <a:spLocks noGrp="1"/>
          </p:cNvSpPr>
          <p:nvPr>
            <p:ph type="body" idx="1"/>
          </p:nvPr>
        </p:nvSpPr>
        <p:spPr>
          <a:xfrm>
            <a:off x="860425" y="1790700"/>
            <a:ext cx="7423200" cy="27177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chemeClr val="lt1"/>
              </a:buClr>
              <a:buSzPts val="1800"/>
              <a:buNone/>
              <a:defRPr b="0">
                <a:solidFill>
                  <a:srgbClr val="352C77"/>
                </a:solidFill>
              </a:defRPr>
            </a:lvl1pPr>
            <a:lvl2pPr marL="914400" lvl="1" indent="-228600" algn="ctr">
              <a:lnSpc>
                <a:spcPct val="90000"/>
              </a:lnSpc>
              <a:spcBef>
                <a:spcPts val="375"/>
              </a:spcBef>
              <a:spcAft>
                <a:spcPts val="0"/>
              </a:spcAft>
              <a:buClr>
                <a:schemeClr val="lt1"/>
              </a:buClr>
              <a:buSzPts val="1600"/>
              <a:buNone/>
              <a:defRPr>
                <a:solidFill>
                  <a:schemeClr val="lt1"/>
                </a:solidFill>
              </a:defRPr>
            </a:lvl2pPr>
            <a:lvl3pPr marL="1371600" lvl="2" indent="-228600" algn="ctr">
              <a:lnSpc>
                <a:spcPct val="90000"/>
              </a:lnSpc>
              <a:spcBef>
                <a:spcPts val="375"/>
              </a:spcBef>
              <a:spcAft>
                <a:spcPts val="0"/>
              </a:spcAft>
              <a:buClr>
                <a:schemeClr val="lt1"/>
              </a:buClr>
              <a:buSzPts val="1500"/>
              <a:buNone/>
              <a:defRPr>
                <a:solidFill>
                  <a:schemeClr val="lt1"/>
                </a:solidFill>
              </a:defRPr>
            </a:lvl3pPr>
            <a:lvl4pPr marL="1828800" lvl="3" indent="-228600" algn="ctr">
              <a:lnSpc>
                <a:spcPct val="90000"/>
              </a:lnSpc>
              <a:spcBef>
                <a:spcPts val="375"/>
              </a:spcBef>
              <a:spcAft>
                <a:spcPts val="0"/>
              </a:spcAft>
              <a:buClr>
                <a:schemeClr val="lt1"/>
              </a:buClr>
              <a:buSzPts val="1400"/>
              <a:buNone/>
              <a:defRPr>
                <a:solidFill>
                  <a:schemeClr val="lt1"/>
                </a:solidFill>
              </a:defRPr>
            </a:lvl4pPr>
            <a:lvl5pPr marL="2286000" lvl="4" indent="-228600" algn="ctr">
              <a:lnSpc>
                <a:spcPct val="90000"/>
              </a:lnSpc>
              <a:spcBef>
                <a:spcPts val="375"/>
              </a:spcBef>
              <a:spcAft>
                <a:spcPts val="0"/>
              </a:spcAft>
              <a:buClr>
                <a:schemeClr val="lt1"/>
              </a:buClr>
              <a:buSzPts val="1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08" name="Google Shape;108;p21"/>
          <p:cNvPicPr preferRelativeResize="0"/>
          <p:nvPr/>
        </p:nvPicPr>
        <p:blipFill rotWithShape="1">
          <a:blip r:embed="rId3">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09"/>
        <p:cNvGrpSpPr/>
        <p:nvPr/>
      </p:nvGrpSpPr>
      <p:grpSpPr>
        <a:xfrm>
          <a:off x="0" y="0"/>
          <a:ext cx="0" cy="0"/>
          <a:chOff x="0" y="0"/>
          <a:chExt cx="0" cy="0"/>
        </a:xfrm>
      </p:grpSpPr>
      <p:pic>
        <p:nvPicPr>
          <p:cNvPr id="110" name="Google Shape;110;p22"/>
          <p:cNvPicPr preferRelativeResize="0"/>
          <p:nvPr/>
        </p:nvPicPr>
        <p:blipFill rotWithShape="1">
          <a:blip r:embed="rId2">
            <a:alphaModFix/>
          </a:blip>
          <a:srcRect/>
          <a:stretch/>
        </p:blipFill>
        <p:spPr>
          <a:xfrm>
            <a:off x="0" y="944"/>
            <a:ext cx="9143998" cy="5141609"/>
          </a:xfrm>
          <a:prstGeom prst="rect">
            <a:avLst/>
          </a:prstGeom>
          <a:noFill/>
          <a:ln>
            <a:noFill/>
          </a:ln>
        </p:spPr>
      </p:pic>
      <p:sp>
        <p:nvSpPr>
          <p:cNvPr id="111" name="Google Shape;111;p22"/>
          <p:cNvSpPr txBox="1">
            <a:spLocks noGrp="1"/>
          </p:cNvSpPr>
          <p:nvPr>
            <p:ph type="ctrTitle"/>
          </p:nvPr>
        </p:nvSpPr>
        <p:spPr>
          <a:xfrm>
            <a:off x="1143000" y="1039668"/>
            <a:ext cx="6858000" cy="17907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rgbClr val="352C77"/>
              </a:buClr>
              <a:buSzPts val="4500"/>
              <a:buFont typeface="Montserrat"/>
              <a:buNone/>
              <a:defRPr sz="45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2"/>
          <p:cNvSpPr txBox="1">
            <a:spLocks noGrp="1"/>
          </p:cNvSpPr>
          <p:nvPr>
            <p:ph type="subTitle" idx="1"/>
          </p:nvPr>
        </p:nvSpPr>
        <p:spPr>
          <a:xfrm>
            <a:off x="1143000" y="2701528"/>
            <a:ext cx="6858000" cy="1241700"/>
          </a:xfrm>
          <a:prstGeom prst="rect">
            <a:avLst/>
          </a:prstGeom>
          <a:noFill/>
          <a:ln>
            <a:noFill/>
          </a:ln>
        </p:spPr>
        <p:txBody>
          <a:bodyPr spcFirstLastPara="1" wrap="square" lIns="0" tIns="0" rIns="0" bIns="0" anchor="t" anchorCtr="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113"/>
        <p:cNvGrpSpPr/>
        <p:nvPr/>
      </p:nvGrpSpPr>
      <p:grpSpPr>
        <a:xfrm>
          <a:off x="0" y="0"/>
          <a:ext cx="0" cy="0"/>
          <a:chOff x="0" y="0"/>
          <a:chExt cx="0" cy="0"/>
        </a:xfrm>
      </p:grpSpPr>
      <p:sp>
        <p:nvSpPr>
          <p:cNvPr id="114" name="Google Shape;114;p23"/>
          <p:cNvSpPr txBox="1">
            <a:spLocks noGrp="1"/>
          </p:cNvSpPr>
          <p:nvPr>
            <p:ph type="ctrTitle"/>
          </p:nvPr>
        </p:nvSpPr>
        <p:spPr>
          <a:xfrm>
            <a:off x="453788" y="1658331"/>
            <a:ext cx="6858000" cy="1790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3"/>
          <p:cNvSpPr txBox="1">
            <a:spLocks noGrp="1"/>
          </p:cNvSpPr>
          <p:nvPr>
            <p:ph type="subTitle" idx="1"/>
          </p:nvPr>
        </p:nvSpPr>
        <p:spPr>
          <a:xfrm>
            <a:off x="453788" y="3220146"/>
            <a:ext cx="6858000" cy="1241700"/>
          </a:xfrm>
          <a:prstGeom prst="rect">
            <a:avLst/>
          </a:prstGeom>
          <a:noFill/>
          <a:ln>
            <a:noFill/>
          </a:ln>
        </p:spPr>
        <p:txBody>
          <a:bodyPr spcFirstLastPara="1" wrap="square" lIns="0" tIns="0" rIns="0" bIns="0" anchor="t" anchorCtr="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16" name="Google Shape;116;p23"/>
          <p:cNvSpPr txBox="1">
            <a:spLocks noGrp="1"/>
          </p:cNvSpPr>
          <p:nvPr>
            <p:ph type="body" idx="2"/>
          </p:nvPr>
        </p:nvSpPr>
        <p:spPr>
          <a:xfrm>
            <a:off x="6851650" y="4462063"/>
            <a:ext cx="1882800" cy="566700"/>
          </a:xfrm>
          <a:prstGeom prst="rect">
            <a:avLst/>
          </a:prstGeom>
          <a:noFill/>
          <a:ln>
            <a:noFill/>
          </a:ln>
        </p:spPr>
        <p:txBody>
          <a:bodyPr spcFirstLastPara="1" wrap="square" lIns="0" tIns="0" rIns="0" bIns="0" anchor="t" anchorCtr="0">
            <a:noAutofit/>
          </a:bodyPr>
          <a:lstStyle>
            <a:lvl1pPr marL="457200" lvl="0" indent="-228600" algn="r">
              <a:lnSpc>
                <a:spcPct val="90000"/>
              </a:lnSpc>
              <a:spcBef>
                <a:spcPts val="750"/>
              </a:spcBef>
              <a:spcAft>
                <a:spcPts val="0"/>
              </a:spcAft>
              <a:buSzPts val="1800"/>
              <a:buNone/>
              <a:defRPr sz="1800" b="1">
                <a:solidFill>
                  <a:schemeClr val="lt1"/>
                </a:solidFill>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17"/>
        <p:cNvGrpSpPr/>
        <p:nvPr/>
      </p:nvGrpSpPr>
      <p:grpSpPr>
        <a:xfrm>
          <a:off x="0" y="0"/>
          <a:ext cx="0" cy="0"/>
          <a:chOff x="0" y="0"/>
          <a:chExt cx="0" cy="0"/>
        </a:xfrm>
      </p:grpSpPr>
      <p:pic>
        <p:nvPicPr>
          <p:cNvPr id="118" name="Google Shape;118;p24"/>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119" name="Google Shape;119;p24"/>
          <p:cNvSpPr txBox="1">
            <a:spLocks noGrp="1"/>
          </p:cNvSpPr>
          <p:nvPr>
            <p:ph type="body" idx="1"/>
          </p:nvPr>
        </p:nvSpPr>
        <p:spPr>
          <a:xfrm>
            <a:off x="704850" y="1790700"/>
            <a:ext cx="7423200" cy="27177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chemeClr val="lt1"/>
              </a:buClr>
              <a:buSzPts val="1800"/>
              <a:buNone/>
              <a:defRPr>
                <a:solidFill>
                  <a:schemeClr val="lt1"/>
                </a:solidFill>
              </a:defRPr>
            </a:lvl1pPr>
            <a:lvl2pPr marL="914400" lvl="1" indent="-228600" algn="ctr">
              <a:lnSpc>
                <a:spcPct val="90000"/>
              </a:lnSpc>
              <a:spcBef>
                <a:spcPts val="375"/>
              </a:spcBef>
              <a:spcAft>
                <a:spcPts val="0"/>
              </a:spcAft>
              <a:buClr>
                <a:schemeClr val="lt1"/>
              </a:buClr>
              <a:buSzPts val="1600"/>
              <a:buNone/>
              <a:defRPr>
                <a:solidFill>
                  <a:schemeClr val="lt1"/>
                </a:solidFill>
              </a:defRPr>
            </a:lvl2pPr>
            <a:lvl3pPr marL="1371600" lvl="2" indent="-228600" algn="ctr">
              <a:lnSpc>
                <a:spcPct val="90000"/>
              </a:lnSpc>
              <a:spcBef>
                <a:spcPts val="375"/>
              </a:spcBef>
              <a:spcAft>
                <a:spcPts val="0"/>
              </a:spcAft>
              <a:buClr>
                <a:schemeClr val="lt1"/>
              </a:buClr>
              <a:buSzPts val="1500"/>
              <a:buNone/>
              <a:defRPr>
                <a:solidFill>
                  <a:schemeClr val="lt1"/>
                </a:solidFill>
              </a:defRPr>
            </a:lvl3pPr>
            <a:lvl4pPr marL="1828800" lvl="3" indent="-228600" algn="ctr">
              <a:lnSpc>
                <a:spcPct val="90000"/>
              </a:lnSpc>
              <a:spcBef>
                <a:spcPts val="375"/>
              </a:spcBef>
              <a:spcAft>
                <a:spcPts val="0"/>
              </a:spcAft>
              <a:buClr>
                <a:schemeClr val="lt1"/>
              </a:buClr>
              <a:buSzPts val="1400"/>
              <a:buNone/>
              <a:defRPr>
                <a:solidFill>
                  <a:schemeClr val="lt1"/>
                </a:solidFill>
              </a:defRPr>
            </a:lvl4pPr>
            <a:lvl5pPr marL="2286000" lvl="4" indent="-228600" algn="ctr">
              <a:lnSpc>
                <a:spcPct val="90000"/>
              </a:lnSpc>
              <a:spcBef>
                <a:spcPts val="375"/>
              </a:spcBef>
              <a:spcAft>
                <a:spcPts val="0"/>
              </a:spcAft>
              <a:buClr>
                <a:schemeClr val="lt1"/>
              </a:buClr>
              <a:buSzPts val="1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20" name="Google Shape;120;p24"/>
          <p:cNvPicPr preferRelativeResize="0"/>
          <p:nvPr/>
        </p:nvPicPr>
        <p:blipFill rotWithShape="1">
          <a:blip r:embed="rId3">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Quote Slide">
  <p:cSld name="5_Quote Slide">
    <p:spTree>
      <p:nvGrpSpPr>
        <p:cNvPr id="1" name="Shape 121"/>
        <p:cNvGrpSpPr/>
        <p:nvPr/>
      </p:nvGrpSpPr>
      <p:grpSpPr>
        <a:xfrm>
          <a:off x="0" y="0"/>
          <a:ext cx="0" cy="0"/>
          <a:chOff x="0" y="0"/>
          <a:chExt cx="0" cy="0"/>
        </a:xfrm>
      </p:grpSpPr>
      <p:pic>
        <p:nvPicPr>
          <p:cNvPr id="122" name="Google Shape;122;p25"/>
          <p:cNvPicPr preferRelativeResize="0"/>
          <p:nvPr/>
        </p:nvPicPr>
        <p:blipFill rotWithShape="1">
          <a:blip r:embed="rId2">
            <a:alphaModFix/>
          </a:blip>
          <a:srcRect/>
          <a:stretch/>
        </p:blipFill>
        <p:spPr>
          <a:xfrm>
            <a:off x="0" y="945"/>
            <a:ext cx="9145683" cy="5142553"/>
          </a:xfrm>
          <a:prstGeom prst="rect">
            <a:avLst/>
          </a:prstGeom>
          <a:noFill/>
          <a:ln>
            <a:noFill/>
          </a:ln>
        </p:spPr>
      </p:pic>
      <p:sp>
        <p:nvSpPr>
          <p:cNvPr id="123" name="Google Shape;123;p25"/>
          <p:cNvSpPr txBox="1">
            <a:spLocks noGrp="1"/>
          </p:cNvSpPr>
          <p:nvPr>
            <p:ph type="body" idx="1"/>
          </p:nvPr>
        </p:nvSpPr>
        <p:spPr>
          <a:xfrm>
            <a:off x="2052162" y="1717118"/>
            <a:ext cx="5360700" cy="28263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chemeClr val="lt1"/>
              </a:buClr>
              <a:buSzPts val="1800"/>
              <a:buNone/>
              <a:defRPr>
                <a:solidFill>
                  <a:schemeClr val="lt1"/>
                </a:solidFill>
              </a:defRPr>
            </a:lvl1pPr>
            <a:lvl2pPr marL="914400" lvl="1" indent="-228600" algn="ctr">
              <a:lnSpc>
                <a:spcPct val="90000"/>
              </a:lnSpc>
              <a:spcBef>
                <a:spcPts val="375"/>
              </a:spcBef>
              <a:spcAft>
                <a:spcPts val="0"/>
              </a:spcAft>
              <a:buClr>
                <a:schemeClr val="lt1"/>
              </a:buClr>
              <a:buSzPts val="1600"/>
              <a:buNone/>
              <a:defRPr>
                <a:solidFill>
                  <a:schemeClr val="lt1"/>
                </a:solidFill>
              </a:defRPr>
            </a:lvl2pPr>
            <a:lvl3pPr marL="1371600" lvl="2" indent="-228600" algn="ctr">
              <a:lnSpc>
                <a:spcPct val="90000"/>
              </a:lnSpc>
              <a:spcBef>
                <a:spcPts val="375"/>
              </a:spcBef>
              <a:spcAft>
                <a:spcPts val="0"/>
              </a:spcAft>
              <a:buClr>
                <a:schemeClr val="lt1"/>
              </a:buClr>
              <a:buSzPts val="1500"/>
              <a:buNone/>
              <a:defRPr>
                <a:solidFill>
                  <a:schemeClr val="lt1"/>
                </a:solidFill>
              </a:defRPr>
            </a:lvl3pPr>
            <a:lvl4pPr marL="1828800" lvl="3" indent="-228600" algn="ctr">
              <a:lnSpc>
                <a:spcPct val="90000"/>
              </a:lnSpc>
              <a:spcBef>
                <a:spcPts val="375"/>
              </a:spcBef>
              <a:spcAft>
                <a:spcPts val="0"/>
              </a:spcAft>
              <a:buClr>
                <a:schemeClr val="lt1"/>
              </a:buClr>
              <a:buSzPts val="1400"/>
              <a:buNone/>
              <a:defRPr>
                <a:solidFill>
                  <a:schemeClr val="lt1"/>
                </a:solidFill>
              </a:defRPr>
            </a:lvl4pPr>
            <a:lvl5pPr marL="2286000" lvl="4" indent="-228600" algn="ctr">
              <a:lnSpc>
                <a:spcPct val="90000"/>
              </a:lnSpc>
              <a:spcBef>
                <a:spcPts val="375"/>
              </a:spcBef>
              <a:spcAft>
                <a:spcPts val="0"/>
              </a:spcAft>
              <a:buClr>
                <a:schemeClr val="lt1"/>
              </a:buClr>
              <a:buSzPts val="1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24" name="Google Shape;124;p25"/>
          <p:cNvPicPr preferRelativeResize="0"/>
          <p:nvPr/>
        </p:nvPicPr>
        <p:blipFill rotWithShape="1">
          <a:blip r:embed="rId3">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Quote Slide">
  <p:cSld name="6_Quote Slide">
    <p:spTree>
      <p:nvGrpSpPr>
        <p:cNvPr id="1" name="Shape 125"/>
        <p:cNvGrpSpPr/>
        <p:nvPr/>
      </p:nvGrpSpPr>
      <p:grpSpPr>
        <a:xfrm>
          <a:off x="0" y="0"/>
          <a:ext cx="0" cy="0"/>
          <a:chOff x="0" y="0"/>
          <a:chExt cx="0" cy="0"/>
        </a:xfrm>
      </p:grpSpPr>
      <p:pic>
        <p:nvPicPr>
          <p:cNvPr id="126" name="Google Shape;126;p26"/>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127" name="Google Shape;127;p26"/>
          <p:cNvSpPr txBox="1">
            <a:spLocks noGrp="1"/>
          </p:cNvSpPr>
          <p:nvPr>
            <p:ph type="body" idx="1"/>
          </p:nvPr>
        </p:nvSpPr>
        <p:spPr>
          <a:xfrm>
            <a:off x="860425" y="1797680"/>
            <a:ext cx="7423200" cy="27177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chemeClr val="lt1"/>
              </a:buClr>
              <a:buSzPts val="1800"/>
              <a:buNone/>
              <a:defRPr b="0">
                <a:solidFill>
                  <a:srgbClr val="352C77"/>
                </a:solidFill>
              </a:defRPr>
            </a:lvl1pPr>
            <a:lvl2pPr marL="914400" lvl="1" indent="-228600" algn="ctr">
              <a:lnSpc>
                <a:spcPct val="90000"/>
              </a:lnSpc>
              <a:spcBef>
                <a:spcPts val="375"/>
              </a:spcBef>
              <a:spcAft>
                <a:spcPts val="0"/>
              </a:spcAft>
              <a:buClr>
                <a:schemeClr val="lt1"/>
              </a:buClr>
              <a:buSzPts val="1600"/>
              <a:buNone/>
              <a:defRPr>
                <a:solidFill>
                  <a:schemeClr val="lt1"/>
                </a:solidFill>
              </a:defRPr>
            </a:lvl2pPr>
            <a:lvl3pPr marL="1371600" lvl="2" indent="-228600" algn="ctr">
              <a:lnSpc>
                <a:spcPct val="90000"/>
              </a:lnSpc>
              <a:spcBef>
                <a:spcPts val="375"/>
              </a:spcBef>
              <a:spcAft>
                <a:spcPts val="0"/>
              </a:spcAft>
              <a:buClr>
                <a:schemeClr val="lt1"/>
              </a:buClr>
              <a:buSzPts val="1500"/>
              <a:buNone/>
              <a:defRPr>
                <a:solidFill>
                  <a:schemeClr val="lt1"/>
                </a:solidFill>
              </a:defRPr>
            </a:lvl3pPr>
            <a:lvl4pPr marL="1828800" lvl="3" indent="-228600" algn="ctr">
              <a:lnSpc>
                <a:spcPct val="90000"/>
              </a:lnSpc>
              <a:spcBef>
                <a:spcPts val="375"/>
              </a:spcBef>
              <a:spcAft>
                <a:spcPts val="0"/>
              </a:spcAft>
              <a:buClr>
                <a:schemeClr val="lt1"/>
              </a:buClr>
              <a:buSzPts val="1400"/>
              <a:buNone/>
              <a:defRPr>
                <a:solidFill>
                  <a:schemeClr val="lt1"/>
                </a:solidFill>
              </a:defRPr>
            </a:lvl4pPr>
            <a:lvl5pPr marL="2286000" lvl="4" indent="-228600" algn="ctr">
              <a:lnSpc>
                <a:spcPct val="90000"/>
              </a:lnSpc>
              <a:spcBef>
                <a:spcPts val="375"/>
              </a:spcBef>
              <a:spcAft>
                <a:spcPts val="0"/>
              </a:spcAft>
              <a:buClr>
                <a:schemeClr val="lt1"/>
              </a:buClr>
              <a:buSzPts val="1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28" name="Google Shape;128;p26"/>
          <p:cNvPicPr preferRelativeResize="0"/>
          <p:nvPr/>
        </p:nvPicPr>
        <p:blipFill rotWithShape="1">
          <a:blip r:embed="rId3">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Quote Slide">
  <p:cSld name="7_Quote Slide">
    <p:spTree>
      <p:nvGrpSpPr>
        <p:cNvPr id="1" name="Shape 129"/>
        <p:cNvGrpSpPr/>
        <p:nvPr/>
      </p:nvGrpSpPr>
      <p:grpSpPr>
        <a:xfrm>
          <a:off x="0" y="0"/>
          <a:ext cx="0" cy="0"/>
          <a:chOff x="0" y="0"/>
          <a:chExt cx="0" cy="0"/>
        </a:xfrm>
      </p:grpSpPr>
      <p:pic>
        <p:nvPicPr>
          <p:cNvPr id="130" name="Google Shape;130;p27"/>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131" name="Google Shape;131;p27"/>
          <p:cNvSpPr txBox="1">
            <a:spLocks noGrp="1"/>
          </p:cNvSpPr>
          <p:nvPr>
            <p:ph type="body" idx="1"/>
          </p:nvPr>
        </p:nvSpPr>
        <p:spPr>
          <a:xfrm>
            <a:off x="860425" y="1790700"/>
            <a:ext cx="7423200" cy="27177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chemeClr val="lt1"/>
              </a:buClr>
              <a:buSzPts val="1800"/>
              <a:buNone/>
              <a:defRPr b="0">
                <a:solidFill>
                  <a:srgbClr val="352C77"/>
                </a:solidFill>
              </a:defRPr>
            </a:lvl1pPr>
            <a:lvl2pPr marL="914400" lvl="1" indent="-228600" algn="ctr">
              <a:lnSpc>
                <a:spcPct val="90000"/>
              </a:lnSpc>
              <a:spcBef>
                <a:spcPts val="375"/>
              </a:spcBef>
              <a:spcAft>
                <a:spcPts val="0"/>
              </a:spcAft>
              <a:buClr>
                <a:schemeClr val="lt1"/>
              </a:buClr>
              <a:buSzPts val="1600"/>
              <a:buNone/>
              <a:defRPr>
                <a:solidFill>
                  <a:schemeClr val="lt1"/>
                </a:solidFill>
              </a:defRPr>
            </a:lvl2pPr>
            <a:lvl3pPr marL="1371600" lvl="2" indent="-228600" algn="ctr">
              <a:lnSpc>
                <a:spcPct val="90000"/>
              </a:lnSpc>
              <a:spcBef>
                <a:spcPts val="375"/>
              </a:spcBef>
              <a:spcAft>
                <a:spcPts val="0"/>
              </a:spcAft>
              <a:buClr>
                <a:schemeClr val="lt1"/>
              </a:buClr>
              <a:buSzPts val="1500"/>
              <a:buNone/>
              <a:defRPr>
                <a:solidFill>
                  <a:schemeClr val="lt1"/>
                </a:solidFill>
              </a:defRPr>
            </a:lvl3pPr>
            <a:lvl4pPr marL="1828800" lvl="3" indent="-228600" algn="ctr">
              <a:lnSpc>
                <a:spcPct val="90000"/>
              </a:lnSpc>
              <a:spcBef>
                <a:spcPts val="375"/>
              </a:spcBef>
              <a:spcAft>
                <a:spcPts val="0"/>
              </a:spcAft>
              <a:buClr>
                <a:schemeClr val="lt1"/>
              </a:buClr>
              <a:buSzPts val="1400"/>
              <a:buNone/>
              <a:defRPr>
                <a:solidFill>
                  <a:schemeClr val="lt1"/>
                </a:solidFill>
              </a:defRPr>
            </a:lvl4pPr>
            <a:lvl5pPr marL="2286000" lvl="4" indent="-228600" algn="ctr">
              <a:lnSpc>
                <a:spcPct val="90000"/>
              </a:lnSpc>
              <a:spcBef>
                <a:spcPts val="375"/>
              </a:spcBef>
              <a:spcAft>
                <a:spcPts val="0"/>
              </a:spcAft>
              <a:buClr>
                <a:schemeClr val="lt1"/>
              </a:buClr>
              <a:buSzPts val="1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32" name="Google Shape;132;p27"/>
          <p:cNvPicPr preferRelativeResize="0"/>
          <p:nvPr/>
        </p:nvPicPr>
        <p:blipFill rotWithShape="1">
          <a:blip r:embed="rId3">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Quote Slide">
  <p:cSld name="4_Quote Slide">
    <p:spTree>
      <p:nvGrpSpPr>
        <p:cNvPr id="1" name="Shape 133"/>
        <p:cNvGrpSpPr/>
        <p:nvPr/>
      </p:nvGrpSpPr>
      <p:grpSpPr>
        <a:xfrm>
          <a:off x="0" y="0"/>
          <a:ext cx="0" cy="0"/>
          <a:chOff x="0" y="0"/>
          <a:chExt cx="0" cy="0"/>
        </a:xfrm>
      </p:grpSpPr>
      <p:pic>
        <p:nvPicPr>
          <p:cNvPr id="134" name="Google Shape;134;p28"/>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135" name="Google Shape;135;p28"/>
          <p:cNvSpPr txBox="1">
            <a:spLocks noGrp="1"/>
          </p:cNvSpPr>
          <p:nvPr>
            <p:ph type="body" idx="1"/>
          </p:nvPr>
        </p:nvSpPr>
        <p:spPr>
          <a:xfrm>
            <a:off x="860425" y="1755799"/>
            <a:ext cx="7423200" cy="27177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chemeClr val="lt1"/>
              </a:buClr>
              <a:buSzPts val="1800"/>
              <a:buNone/>
              <a:defRPr b="0">
                <a:solidFill>
                  <a:srgbClr val="352C77"/>
                </a:solidFill>
              </a:defRPr>
            </a:lvl1pPr>
            <a:lvl2pPr marL="914400" lvl="1" indent="-228600" algn="ctr">
              <a:lnSpc>
                <a:spcPct val="90000"/>
              </a:lnSpc>
              <a:spcBef>
                <a:spcPts val="375"/>
              </a:spcBef>
              <a:spcAft>
                <a:spcPts val="0"/>
              </a:spcAft>
              <a:buClr>
                <a:schemeClr val="lt1"/>
              </a:buClr>
              <a:buSzPts val="1600"/>
              <a:buNone/>
              <a:defRPr>
                <a:solidFill>
                  <a:schemeClr val="lt1"/>
                </a:solidFill>
              </a:defRPr>
            </a:lvl2pPr>
            <a:lvl3pPr marL="1371600" lvl="2" indent="-228600" algn="ctr">
              <a:lnSpc>
                <a:spcPct val="90000"/>
              </a:lnSpc>
              <a:spcBef>
                <a:spcPts val="375"/>
              </a:spcBef>
              <a:spcAft>
                <a:spcPts val="0"/>
              </a:spcAft>
              <a:buClr>
                <a:schemeClr val="lt1"/>
              </a:buClr>
              <a:buSzPts val="1500"/>
              <a:buNone/>
              <a:defRPr>
                <a:solidFill>
                  <a:schemeClr val="lt1"/>
                </a:solidFill>
              </a:defRPr>
            </a:lvl3pPr>
            <a:lvl4pPr marL="1828800" lvl="3" indent="-228600" algn="ctr">
              <a:lnSpc>
                <a:spcPct val="90000"/>
              </a:lnSpc>
              <a:spcBef>
                <a:spcPts val="375"/>
              </a:spcBef>
              <a:spcAft>
                <a:spcPts val="0"/>
              </a:spcAft>
              <a:buClr>
                <a:schemeClr val="lt1"/>
              </a:buClr>
              <a:buSzPts val="1400"/>
              <a:buNone/>
              <a:defRPr>
                <a:solidFill>
                  <a:schemeClr val="lt1"/>
                </a:solidFill>
              </a:defRPr>
            </a:lvl4pPr>
            <a:lvl5pPr marL="2286000" lvl="4" indent="-228600" algn="ctr">
              <a:lnSpc>
                <a:spcPct val="90000"/>
              </a:lnSpc>
              <a:spcBef>
                <a:spcPts val="375"/>
              </a:spcBef>
              <a:spcAft>
                <a:spcPts val="0"/>
              </a:spcAft>
              <a:buClr>
                <a:schemeClr val="lt1"/>
              </a:buClr>
              <a:buSzPts val="1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36" name="Google Shape;136;p28"/>
          <p:cNvPicPr preferRelativeResize="0"/>
          <p:nvPr/>
        </p:nvPicPr>
        <p:blipFill rotWithShape="1">
          <a:blip r:embed="rId3">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Starter">
  <p:cSld name="Section Starter">
    <p:spTree>
      <p:nvGrpSpPr>
        <p:cNvPr id="1" name="Shape 137"/>
        <p:cNvGrpSpPr/>
        <p:nvPr/>
      </p:nvGrpSpPr>
      <p:grpSpPr>
        <a:xfrm>
          <a:off x="0" y="0"/>
          <a:ext cx="0" cy="0"/>
          <a:chOff x="0" y="0"/>
          <a:chExt cx="0" cy="0"/>
        </a:xfrm>
      </p:grpSpPr>
      <p:pic>
        <p:nvPicPr>
          <p:cNvPr id="138" name="Google Shape;138;p29"/>
          <p:cNvPicPr preferRelativeResize="0"/>
          <p:nvPr/>
        </p:nvPicPr>
        <p:blipFill rotWithShape="1">
          <a:blip r:embed="rId2">
            <a:alphaModFix/>
          </a:blip>
          <a:srcRect/>
          <a:stretch/>
        </p:blipFill>
        <p:spPr>
          <a:xfrm>
            <a:off x="0" y="944"/>
            <a:ext cx="9143998" cy="5141609"/>
          </a:xfrm>
          <a:prstGeom prst="rect">
            <a:avLst/>
          </a:prstGeom>
          <a:noFill/>
          <a:ln>
            <a:noFill/>
          </a:ln>
        </p:spPr>
      </p:pic>
      <p:sp>
        <p:nvSpPr>
          <p:cNvPr id="139" name="Google Shape;139;p29"/>
          <p:cNvSpPr txBox="1">
            <a:spLocks noGrp="1"/>
          </p:cNvSpPr>
          <p:nvPr>
            <p:ph type="ctrTitle"/>
          </p:nvPr>
        </p:nvSpPr>
        <p:spPr>
          <a:xfrm>
            <a:off x="453788" y="1848823"/>
            <a:ext cx="3764400" cy="2436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sic text Peach band">
  <p:cSld name="Basic text Peach band">
    <p:spTree>
      <p:nvGrpSpPr>
        <p:cNvPr id="1" name="Shape 140"/>
        <p:cNvGrpSpPr/>
        <p:nvPr/>
      </p:nvGrpSpPr>
      <p:grpSpPr>
        <a:xfrm>
          <a:off x="0" y="0"/>
          <a:ext cx="0" cy="0"/>
          <a:chOff x="0" y="0"/>
          <a:chExt cx="0" cy="0"/>
        </a:xfrm>
      </p:grpSpPr>
      <p:pic>
        <p:nvPicPr>
          <p:cNvPr id="141" name="Google Shape;141;p30"/>
          <p:cNvPicPr preferRelativeResize="0"/>
          <p:nvPr/>
        </p:nvPicPr>
        <p:blipFill rotWithShape="1">
          <a:blip r:embed="rId2">
            <a:alphaModFix/>
          </a:blip>
          <a:srcRect/>
          <a:stretch/>
        </p:blipFill>
        <p:spPr>
          <a:xfrm>
            <a:off x="7449424" y="4538445"/>
            <a:ext cx="1395267" cy="352986"/>
          </a:xfrm>
          <a:prstGeom prst="rect">
            <a:avLst/>
          </a:prstGeom>
          <a:noFill/>
          <a:ln>
            <a:noFill/>
          </a:ln>
        </p:spPr>
      </p:pic>
      <p:sp>
        <p:nvSpPr>
          <p:cNvPr id="142" name="Google Shape;142;p30"/>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3" name="Google Shape;143;p30"/>
          <p:cNvSpPr/>
          <p:nvPr/>
        </p:nvSpPr>
        <p:spPr>
          <a:xfrm>
            <a:off x="0" y="0"/>
            <a:ext cx="9144000" cy="749400"/>
          </a:xfrm>
          <a:prstGeom prst="rect">
            <a:avLst/>
          </a:prstGeom>
          <a:solidFill>
            <a:srgbClr val="F8BA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4" name="Google Shape;144;p30"/>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23" name="Google Shape;23;p4"/>
          <p:cNvSpPr txBox="1">
            <a:spLocks noGrp="1"/>
          </p:cNvSpPr>
          <p:nvPr>
            <p:ph type="ctrTitle"/>
          </p:nvPr>
        </p:nvSpPr>
        <p:spPr>
          <a:xfrm>
            <a:off x="453788" y="1658331"/>
            <a:ext cx="5039400" cy="1790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453788" y="3220146"/>
            <a:ext cx="3933900" cy="1241700"/>
          </a:xfrm>
          <a:prstGeom prst="rect">
            <a:avLst/>
          </a:prstGeom>
          <a:noFill/>
          <a:ln>
            <a:noFill/>
          </a:ln>
        </p:spPr>
        <p:txBody>
          <a:bodyPr spcFirstLastPara="1" wrap="square" lIns="0" tIns="0" rIns="0" bIns="0" anchor="t" anchorCtr="0">
            <a:noAutofit/>
          </a:bodyPr>
          <a:lstStyle>
            <a:lvl1pPr lvl="0" algn="l">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5" name="Google Shape;25;p4"/>
          <p:cNvSpPr txBox="1">
            <a:spLocks noGrp="1"/>
          </p:cNvSpPr>
          <p:nvPr>
            <p:ph type="body" idx="2"/>
          </p:nvPr>
        </p:nvSpPr>
        <p:spPr>
          <a:xfrm>
            <a:off x="6851650" y="4462063"/>
            <a:ext cx="1882800" cy="566700"/>
          </a:xfrm>
          <a:prstGeom prst="rect">
            <a:avLst/>
          </a:prstGeom>
          <a:noFill/>
          <a:ln>
            <a:noFill/>
          </a:ln>
        </p:spPr>
        <p:txBody>
          <a:bodyPr spcFirstLastPara="1" wrap="square" lIns="0" tIns="0" rIns="0" bIns="0" anchor="t" anchorCtr="0">
            <a:noAutofit/>
          </a:bodyPr>
          <a:lstStyle>
            <a:lvl1pPr marL="457200" lvl="0" indent="-228600" algn="r">
              <a:lnSpc>
                <a:spcPct val="90000"/>
              </a:lnSpc>
              <a:spcBef>
                <a:spcPts val="750"/>
              </a:spcBef>
              <a:spcAft>
                <a:spcPts val="0"/>
              </a:spcAft>
              <a:buSzPts val="1800"/>
              <a:buNone/>
              <a:defRPr sz="1800" b="1">
                <a:solidFill>
                  <a:srgbClr val="F8BA9D"/>
                </a:solidFill>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ext Peach band_tree icon">
  <p:cSld name="Basic text Peach band_tree icon">
    <p:spTree>
      <p:nvGrpSpPr>
        <p:cNvPr id="1" name="Shape 145"/>
        <p:cNvGrpSpPr/>
        <p:nvPr/>
      </p:nvGrpSpPr>
      <p:grpSpPr>
        <a:xfrm>
          <a:off x="0" y="0"/>
          <a:ext cx="0" cy="0"/>
          <a:chOff x="0" y="0"/>
          <a:chExt cx="0" cy="0"/>
        </a:xfrm>
      </p:grpSpPr>
      <p:pic>
        <p:nvPicPr>
          <p:cNvPr id="146" name="Google Shape;146;p31"/>
          <p:cNvPicPr preferRelativeResize="0"/>
          <p:nvPr/>
        </p:nvPicPr>
        <p:blipFill rotWithShape="1">
          <a:blip r:embed="rId2">
            <a:alphaModFix/>
          </a:blip>
          <a:srcRect/>
          <a:stretch/>
        </p:blipFill>
        <p:spPr>
          <a:xfrm>
            <a:off x="0" y="944"/>
            <a:ext cx="9143998" cy="5141609"/>
          </a:xfrm>
          <a:prstGeom prst="rect">
            <a:avLst/>
          </a:prstGeom>
          <a:noFill/>
          <a:ln>
            <a:noFill/>
          </a:ln>
        </p:spPr>
      </p:pic>
      <p:sp>
        <p:nvSpPr>
          <p:cNvPr id="147" name="Google Shape;147;p31"/>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8" name="Google Shape;148;p31"/>
          <p:cNvSpPr/>
          <p:nvPr/>
        </p:nvSpPr>
        <p:spPr>
          <a:xfrm>
            <a:off x="0" y="0"/>
            <a:ext cx="9144000" cy="749400"/>
          </a:xfrm>
          <a:prstGeom prst="rect">
            <a:avLst/>
          </a:prstGeom>
          <a:solidFill>
            <a:srgbClr val="F8BA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9" name="Google Shape;149;p31"/>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0" name="Google Shape;150;p31"/>
          <p:cNvPicPr preferRelativeResize="0"/>
          <p:nvPr/>
        </p:nvPicPr>
        <p:blipFill rotWithShape="1">
          <a:blip r:embed="rId3">
            <a:alphaModFix/>
          </a:blip>
          <a:srcRect/>
          <a:stretch/>
        </p:blipFill>
        <p:spPr>
          <a:xfrm>
            <a:off x="8298568" y="4411132"/>
            <a:ext cx="456494" cy="45649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sic text Peach band icon">
  <p:cSld name="Basic text Peach band icon">
    <p:spTree>
      <p:nvGrpSpPr>
        <p:cNvPr id="1" name="Shape 151"/>
        <p:cNvGrpSpPr/>
        <p:nvPr/>
      </p:nvGrpSpPr>
      <p:grpSpPr>
        <a:xfrm>
          <a:off x="0" y="0"/>
          <a:ext cx="0" cy="0"/>
          <a:chOff x="0" y="0"/>
          <a:chExt cx="0" cy="0"/>
        </a:xfrm>
      </p:grpSpPr>
      <p:pic>
        <p:nvPicPr>
          <p:cNvPr id="152" name="Google Shape;152;p32"/>
          <p:cNvPicPr preferRelativeResize="0"/>
          <p:nvPr/>
        </p:nvPicPr>
        <p:blipFill rotWithShape="1">
          <a:blip r:embed="rId2">
            <a:alphaModFix/>
          </a:blip>
          <a:srcRect/>
          <a:stretch/>
        </p:blipFill>
        <p:spPr>
          <a:xfrm>
            <a:off x="0" y="944"/>
            <a:ext cx="9143998" cy="5141609"/>
          </a:xfrm>
          <a:prstGeom prst="rect">
            <a:avLst/>
          </a:prstGeom>
          <a:noFill/>
          <a:ln>
            <a:noFill/>
          </a:ln>
        </p:spPr>
      </p:pic>
      <p:sp>
        <p:nvSpPr>
          <p:cNvPr id="153" name="Google Shape;153;p32"/>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4" name="Google Shape;154;p32"/>
          <p:cNvSpPr/>
          <p:nvPr/>
        </p:nvSpPr>
        <p:spPr>
          <a:xfrm>
            <a:off x="0" y="0"/>
            <a:ext cx="9144000" cy="749400"/>
          </a:xfrm>
          <a:prstGeom prst="rect">
            <a:avLst/>
          </a:prstGeom>
          <a:solidFill>
            <a:srgbClr val="F8BA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5" name="Google Shape;155;p32"/>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6" name="Google Shape;156;p32"/>
          <p:cNvPicPr preferRelativeResize="0"/>
          <p:nvPr/>
        </p:nvPicPr>
        <p:blipFill rotWithShape="1">
          <a:blip r:embed="rId3">
            <a:alphaModFix/>
          </a:blip>
          <a:srcRect/>
          <a:stretch/>
        </p:blipFill>
        <p:spPr>
          <a:xfrm>
            <a:off x="8287103" y="146403"/>
            <a:ext cx="456494" cy="45649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asic text Peach band icon">
  <p:cSld name="1_Basic text Peach band icon">
    <p:spTree>
      <p:nvGrpSpPr>
        <p:cNvPr id="1" name="Shape 157"/>
        <p:cNvGrpSpPr/>
        <p:nvPr/>
      </p:nvGrpSpPr>
      <p:grpSpPr>
        <a:xfrm>
          <a:off x="0" y="0"/>
          <a:ext cx="0" cy="0"/>
          <a:chOff x="0" y="0"/>
          <a:chExt cx="0" cy="0"/>
        </a:xfrm>
      </p:grpSpPr>
      <p:sp>
        <p:nvSpPr>
          <p:cNvPr id="158" name="Google Shape;158;p33"/>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9" name="Google Shape;159;p33"/>
          <p:cNvSpPr/>
          <p:nvPr/>
        </p:nvSpPr>
        <p:spPr>
          <a:xfrm>
            <a:off x="0" y="0"/>
            <a:ext cx="9144000" cy="749400"/>
          </a:xfrm>
          <a:prstGeom prst="rect">
            <a:avLst/>
          </a:prstGeom>
          <a:solidFill>
            <a:srgbClr val="F8BA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0" name="Google Shape;160;p33"/>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1" name="Google Shape;161;p33"/>
          <p:cNvPicPr preferRelativeResize="0"/>
          <p:nvPr/>
        </p:nvPicPr>
        <p:blipFill rotWithShape="1">
          <a:blip r:embed="rId2">
            <a:alphaModFix/>
          </a:blip>
          <a:srcRect/>
          <a:stretch/>
        </p:blipFill>
        <p:spPr>
          <a:xfrm>
            <a:off x="8287103" y="146403"/>
            <a:ext cx="456494" cy="45649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Pistachio">
  <p:cSld name="1_Title Pistachio">
    <p:spTree>
      <p:nvGrpSpPr>
        <p:cNvPr id="1" name="Shape 162"/>
        <p:cNvGrpSpPr/>
        <p:nvPr/>
      </p:nvGrpSpPr>
      <p:grpSpPr>
        <a:xfrm>
          <a:off x="0" y="0"/>
          <a:ext cx="0" cy="0"/>
          <a:chOff x="0" y="0"/>
          <a:chExt cx="0" cy="0"/>
        </a:xfrm>
      </p:grpSpPr>
      <p:pic>
        <p:nvPicPr>
          <p:cNvPr id="163" name="Google Shape;163;p34"/>
          <p:cNvPicPr preferRelativeResize="0"/>
          <p:nvPr/>
        </p:nvPicPr>
        <p:blipFill rotWithShape="1">
          <a:blip r:embed="rId2">
            <a:alphaModFix/>
          </a:blip>
          <a:srcRect/>
          <a:stretch/>
        </p:blipFill>
        <p:spPr>
          <a:xfrm>
            <a:off x="0" y="944"/>
            <a:ext cx="9143998" cy="5141609"/>
          </a:xfrm>
          <a:prstGeom prst="rect">
            <a:avLst/>
          </a:prstGeom>
          <a:noFill/>
          <a:ln>
            <a:noFill/>
          </a:ln>
        </p:spPr>
      </p:pic>
      <p:sp>
        <p:nvSpPr>
          <p:cNvPr id="164" name="Google Shape;164;p34"/>
          <p:cNvSpPr txBox="1">
            <a:spLocks noGrp="1"/>
          </p:cNvSpPr>
          <p:nvPr>
            <p:ph type="ctrTitle"/>
          </p:nvPr>
        </p:nvSpPr>
        <p:spPr>
          <a:xfrm>
            <a:off x="498763" y="326157"/>
            <a:ext cx="8174100" cy="17907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34"/>
          <p:cNvSpPr txBox="1">
            <a:spLocks noGrp="1"/>
          </p:cNvSpPr>
          <p:nvPr>
            <p:ph type="subTitle" idx="1"/>
          </p:nvPr>
        </p:nvSpPr>
        <p:spPr>
          <a:xfrm>
            <a:off x="1156853" y="962784"/>
            <a:ext cx="6858000" cy="1241700"/>
          </a:xfrm>
          <a:prstGeom prst="rect">
            <a:avLst/>
          </a:prstGeom>
          <a:noFill/>
          <a:ln>
            <a:noFill/>
          </a:ln>
        </p:spPr>
        <p:txBody>
          <a:bodyPr spcFirstLastPara="1" wrap="square" lIns="0" tIns="0" rIns="0" bIns="0" anchor="t" anchorCtr="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Starter 2">
  <p:cSld name="Section Starter 2">
    <p:spTree>
      <p:nvGrpSpPr>
        <p:cNvPr id="1" name="Shape 166"/>
        <p:cNvGrpSpPr/>
        <p:nvPr/>
      </p:nvGrpSpPr>
      <p:grpSpPr>
        <a:xfrm>
          <a:off x="0" y="0"/>
          <a:ext cx="0" cy="0"/>
          <a:chOff x="0" y="0"/>
          <a:chExt cx="0" cy="0"/>
        </a:xfrm>
      </p:grpSpPr>
      <p:pic>
        <p:nvPicPr>
          <p:cNvPr id="167" name="Google Shape;167;p35"/>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168" name="Google Shape;168;p35"/>
          <p:cNvSpPr txBox="1">
            <a:spLocks noGrp="1"/>
          </p:cNvSpPr>
          <p:nvPr>
            <p:ph type="ctrTitle"/>
          </p:nvPr>
        </p:nvSpPr>
        <p:spPr>
          <a:xfrm>
            <a:off x="453788" y="1848823"/>
            <a:ext cx="3764400" cy="2436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Montserrat"/>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sic text Pistachio band_tree icon">
  <p:cSld name="Basic text Pistachio band_tree icon">
    <p:spTree>
      <p:nvGrpSpPr>
        <p:cNvPr id="1" name="Shape 169"/>
        <p:cNvGrpSpPr/>
        <p:nvPr/>
      </p:nvGrpSpPr>
      <p:grpSpPr>
        <a:xfrm>
          <a:off x="0" y="0"/>
          <a:ext cx="0" cy="0"/>
          <a:chOff x="0" y="0"/>
          <a:chExt cx="0" cy="0"/>
        </a:xfrm>
      </p:grpSpPr>
      <p:pic>
        <p:nvPicPr>
          <p:cNvPr id="170" name="Google Shape;170;p36"/>
          <p:cNvPicPr preferRelativeResize="0"/>
          <p:nvPr/>
        </p:nvPicPr>
        <p:blipFill rotWithShape="1">
          <a:blip r:embed="rId2">
            <a:alphaModFix/>
          </a:blip>
          <a:srcRect/>
          <a:stretch/>
        </p:blipFill>
        <p:spPr>
          <a:xfrm>
            <a:off x="0" y="944"/>
            <a:ext cx="9145683" cy="5142557"/>
          </a:xfrm>
          <a:prstGeom prst="rect">
            <a:avLst/>
          </a:prstGeom>
          <a:noFill/>
          <a:ln>
            <a:noFill/>
          </a:ln>
        </p:spPr>
      </p:pic>
      <p:sp>
        <p:nvSpPr>
          <p:cNvPr id="171" name="Google Shape;171;p36"/>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200"/>
              </a:spcBef>
              <a:spcAft>
                <a:spcPts val="0"/>
              </a:spcAft>
              <a:buSzPts val="1800"/>
              <a:buNone/>
              <a:defRPr/>
            </a:lvl1pPr>
            <a:lvl2pPr marL="914400" lvl="1" indent="-228600" algn="l">
              <a:lnSpc>
                <a:spcPct val="120000"/>
              </a:lnSpc>
              <a:spcBef>
                <a:spcPts val="200"/>
              </a:spcBef>
              <a:spcAft>
                <a:spcPts val="0"/>
              </a:spcAft>
              <a:buSzPts val="1600"/>
              <a:buNone/>
              <a:defRPr/>
            </a:lvl2pPr>
            <a:lvl3pPr marL="1371600" lvl="2" indent="-228600" algn="l">
              <a:lnSpc>
                <a:spcPct val="120000"/>
              </a:lnSpc>
              <a:spcBef>
                <a:spcPts val="200"/>
              </a:spcBef>
              <a:spcAft>
                <a:spcPts val="0"/>
              </a:spcAft>
              <a:buSzPts val="1500"/>
              <a:buNone/>
              <a:defRPr/>
            </a:lvl3pPr>
            <a:lvl4pPr marL="1828800" lvl="3" indent="-228600" algn="l">
              <a:lnSpc>
                <a:spcPct val="120000"/>
              </a:lnSpc>
              <a:spcBef>
                <a:spcPts val="200"/>
              </a:spcBef>
              <a:spcAft>
                <a:spcPts val="0"/>
              </a:spcAft>
              <a:buSzPts val="1400"/>
              <a:buNone/>
              <a:defRPr/>
            </a:lvl4pPr>
            <a:lvl5pPr marL="2286000" lvl="4" indent="-228600" algn="l">
              <a:lnSpc>
                <a:spcPct val="120000"/>
              </a:lnSpc>
              <a:spcBef>
                <a:spcPts val="200"/>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2" name="Google Shape;172;p36"/>
          <p:cNvSpPr/>
          <p:nvPr/>
        </p:nvSpPr>
        <p:spPr>
          <a:xfrm>
            <a:off x="0" y="0"/>
            <a:ext cx="9144000" cy="749400"/>
          </a:xfrm>
          <a:prstGeom prst="rect">
            <a:avLst/>
          </a:prstGeom>
          <a:solidFill>
            <a:srgbClr val="CA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AE389"/>
              </a:solidFill>
              <a:latin typeface="Arial"/>
              <a:ea typeface="Arial"/>
              <a:cs typeface="Arial"/>
              <a:sym typeface="Arial"/>
            </a:endParaRPr>
          </a:p>
        </p:txBody>
      </p:sp>
      <p:sp>
        <p:nvSpPr>
          <p:cNvPr id="173" name="Google Shape;173;p36"/>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4" name="Google Shape;174;p36"/>
          <p:cNvPicPr preferRelativeResize="0"/>
          <p:nvPr/>
        </p:nvPicPr>
        <p:blipFill rotWithShape="1">
          <a:blip r:embed="rId3">
            <a:alphaModFix/>
          </a:blip>
          <a:srcRect/>
          <a:stretch/>
        </p:blipFill>
        <p:spPr>
          <a:xfrm>
            <a:off x="8298568" y="4411132"/>
            <a:ext cx="456494" cy="45649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sic text Pistachio band icon">
  <p:cSld name="Basic text Pistachio band icon">
    <p:spTree>
      <p:nvGrpSpPr>
        <p:cNvPr id="1" name="Shape 175"/>
        <p:cNvGrpSpPr/>
        <p:nvPr/>
      </p:nvGrpSpPr>
      <p:grpSpPr>
        <a:xfrm>
          <a:off x="0" y="0"/>
          <a:ext cx="0" cy="0"/>
          <a:chOff x="0" y="0"/>
          <a:chExt cx="0" cy="0"/>
        </a:xfrm>
      </p:grpSpPr>
      <p:pic>
        <p:nvPicPr>
          <p:cNvPr id="176" name="Google Shape;176;p37"/>
          <p:cNvPicPr preferRelativeResize="0"/>
          <p:nvPr/>
        </p:nvPicPr>
        <p:blipFill rotWithShape="1">
          <a:blip r:embed="rId2">
            <a:alphaModFix/>
          </a:blip>
          <a:srcRect/>
          <a:stretch/>
        </p:blipFill>
        <p:spPr>
          <a:xfrm>
            <a:off x="0" y="944"/>
            <a:ext cx="9145683" cy="5142557"/>
          </a:xfrm>
          <a:prstGeom prst="rect">
            <a:avLst/>
          </a:prstGeom>
          <a:noFill/>
          <a:ln>
            <a:noFill/>
          </a:ln>
        </p:spPr>
      </p:pic>
      <p:sp>
        <p:nvSpPr>
          <p:cNvPr id="177" name="Google Shape;177;p37"/>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200"/>
              </a:spcBef>
              <a:spcAft>
                <a:spcPts val="0"/>
              </a:spcAft>
              <a:buSzPts val="1800"/>
              <a:buNone/>
              <a:defRPr/>
            </a:lvl1pPr>
            <a:lvl2pPr marL="914400" lvl="1" indent="-228600" algn="l">
              <a:lnSpc>
                <a:spcPct val="120000"/>
              </a:lnSpc>
              <a:spcBef>
                <a:spcPts val="200"/>
              </a:spcBef>
              <a:spcAft>
                <a:spcPts val="0"/>
              </a:spcAft>
              <a:buSzPts val="1600"/>
              <a:buNone/>
              <a:defRPr/>
            </a:lvl2pPr>
            <a:lvl3pPr marL="1371600" lvl="2" indent="-228600" algn="l">
              <a:lnSpc>
                <a:spcPct val="120000"/>
              </a:lnSpc>
              <a:spcBef>
                <a:spcPts val="200"/>
              </a:spcBef>
              <a:spcAft>
                <a:spcPts val="0"/>
              </a:spcAft>
              <a:buSzPts val="1500"/>
              <a:buNone/>
              <a:defRPr/>
            </a:lvl3pPr>
            <a:lvl4pPr marL="1828800" lvl="3" indent="-228600" algn="l">
              <a:lnSpc>
                <a:spcPct val="120000"/>
              </a:lnSpc>
              <a:spcBef>
                <a:spcPts val="200"/>
              </a:spcBef>
              <a:spcAft>
                <a:spcPts val="0"/>
              </a:spcAft>
              <a:buSzPts val="1400"/>
              <a:buNone/>
              <a:defRPr/>
            </a:lvl4pPr>
            <a:lvl5pPr marL="2286000" lvl="4" indent="-228600" algn="l">
              <a:lnSpc>
                <a:spcPct val="120000"/>
              </a:lnSpc>
              <a:spcBef>
                <a:spcPts val="200"/>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8" name="Google Shape;178;p37"/>
          <p:cNvSpPr/>
          <p:nvPr/>
        </p:nvSpPr>
        <p:spPr>
          <a:xfrm>
            <a:off x="0" y="0"/>
            <a:ext cx="9144000" cy="749400"/>
          </a:xfrm>
          <a:prstGeom prst="rect">
            <a:avLst/>
          </a:prstGeom>
          <a:solidFill>
            <a:srgbClr val="CA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AE389"/>
              </a:solidFill>
              <a:latin typeface="Arial"/>
              <a:ea typeface="Arial"/>
              <a:cs typeface="Arial"/>
              <a:sym typeface="Arial"/>
            </a:endParaRPr>
          </a:p>
        </p:txBody>
      </p:sp>
      <p:sp>
        <p:nvSpPr>
          <p:cNvPr id="179" name="Google Shape;179;p37"/>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0" name="Google Shape;180;p37"/>
          <p:cNvPicPr preferRelativeResize="0"/>
          <p:nvPr/>
        </p:nvPicPr>
        <p:blipFill rotWithShape="1">
          <a:blip r:embed="rId3">
            <a:alphaModFix/>
          </a:blip>
          <a:srcRect/>
          <a:stretch/>
        </p:blipFill>
        <p:spPr>
          <a:xfrm>
            <a:off x="8332435" y="158317"/>
            <a:ext cx="456494" cy="45649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Basic text Pistachio band icon">
  <p:cSld name="1_Basic text Pistachio band icon">
    <p:spTree>
      <p:nvGrpSpPr>
        <p:cNvPr id="1" name="Shape 181"/>
        <p:cNvGrpSpPr/>
        <p:nvPr/>
      </p:nvGrpSpPr>
      <p:grpSpPr>
        <a:xfrm>
          <a:off x="0" y="0"/>
          <a:ext cx="0" cy="0"/>
          <a:chOff x="0" y="0"/>
          <a:chExt cx="0" cy="0"/>
        </a:xfrm>
      </p:grpSpPr>
      <p:sp>
        <p:nvSpPr>
          <p:cNvPr id="182" name="Google Shape;182;p38"/>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200"/>
              </a:spcBef>
              <a:spcAft>
                <a:spcPts val="0"/>
              </a:spcAft>
              <a:buSzPts val="1800"/>
              <a:buNone/>
              <a:defRPr/>
            </a:lvl1pPr>
            <a:lvl2pPr marL="914400" lvl="1" indent="-228600" algn="l">
              <a:lnSpc>
                <a:spcPct val="120000"/>
              </a:lnSpc>
              <a:spcBef>
                <a:spcPts val="200"/>
              </a:spcBef>
              <a:spcAft>
                <a:spcPts val="0"/>
              </a:spcAft>
              <a:buSzPts val="1600"/>
              <a:buNone/>
              <a:defRPr/>
            </a:lvl2pPr>
            <a:lvl3pPr marL="1371600" lvl="2" indent="-228600" algn="l">
              <a:lnSpc>
                <a:spcPct val="120000"/>
              </a:lnSpc>
              <a:spcBef>
                <a:spcPts val="200"/>
              </a:spcBef>
              <a:spcAft>
                <a:spcPts val="0"/>
              </a:spcAft>
              <a:buSzPts val="1500"/>
              <a:buNone/>
              <a:defRPr/>
            </a:lvl3pPr>
            <a:lvl4pPr marL="1828800" lvl="3" indent="-228600" algn="l">
              <a:lnSpc>
                <a:spcPct val="120000"/>
              </a:lnSpc>
              <a:spcBef>
                <a:spcPts val="200"/>
              </a:spcBef>
              <a:spcAft>
                <a:spcPts val="0"/>
              </a:spcAft>
              <a:buSzPts val="1400"/>
              <a:buNone/>
              <a:defRPr/>
            </a:lvl4pPr>
            <a:lvl5pPr marL="2286000" lvl="4" indent="-228600" algn="l">
              <a:lnSpc>
                <a:spcPct val="120000"/>
              </a:lnSpc>
              <a:spcBef>
                <a:spcPts val="200"/>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38"/>
          <p:cNvSpPr/>
          <p:nvPr/>
        </p:nvSpPr>
        <p:spPr>
          <a:xfrm>
            <a:off x="0" y="0"/>
            <a:ext cx="9144000" cy="749400"/>
          </a:xfrm>
          <a:prstGeom prst="rect">
            <a:avLst/>
          </a:prstGeom>
          <a:solidFill>
            <a:srgbClr val="CA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AE389"/>
              </a:solidFill>
              <a:latin typeface="Arial"/>
              <a:ea typeface="Arial"/>
              <a:cs typeface="Arial"/>
              <a:sym typeface="Arial"/>
            </a:endParaRPr>
          </a:p>
        </p:txBody>
      </p:sp>
      <p:sp>
        <p:nvSpPr>
          <p:cNvPr id="184" name="Google Shape;184;p38"/>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5" name="Google Shape;185;p38"/>
          <p:cNvPicPr preferRelativeResize="0"/>
          <p:nvPr/>
        </p:nvPicPr>
        <p:blipFill rotWithShape="1">
          <a:blip r:embed="rId2">
            <a:alphaModFix/>
          </a:blip>
          <a:srcRect/>
          <a:stretch/>
        </p:blipFill>
        <p:spPr>
          <a:xfrm>
            <a:off x="8332435" y="158317"/>
            <a:ext cx="456494" cy="45649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Pistachio">
  <p:cSld name="Title Pistachio">
    <p:spTree>
      <p:nvGrpSpPr>
        <p:cNvPr id="1" name="Shape 186"/>
        <p:cNvGrpSpPr/>
        <p:nvPr/>
      </p:nvGrpSpPr>
      <p:grpSpPr>
        <a:xfrm>
          <a:off x="0" y="0"/>
          <a:ext cx="0" cy="0"/>
          <a:chOff x="0" y="0"/>
          <a:chExt cx="0" cy="0"/>
        </a:xfrm>
      </p:grpSpPr>
      <p:pic>
        <p:nvPicPr>
          <p:cNvPr id="187" name="Google Shape;187;p39"/>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188" name="Google Shape;188;p39"/>
          <p:cNvSpPr txBox="1">
            <a:spLocks noGrp="1"/>
          </p:cNvSpPr>
          <p:nvPr>
            <p:ph type="ctrTitle"/>
          </p:nvPr>
        </p:nvSpPr>
        <p:spPr>
          <a:xfrm>
            <a:off x="498763" y="326157"/>
            <a:ext cx="8174100" cy="17907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39"/>
          <p:cNvSpPr txBox="1">
            <a:spLocks noGrp="1"/>
          </p:cNvSpPr>
          <p:nvPr>
            <p:ph type="subTitle" idx="1"/>
          </p:nvPr>
        </p:nvSpPr>
        <p:spPr>
          <a:xfrm>
            <a:off x="1156853" y="962784"/>
            <a:ext cx="6858000" cy="1241700"/>
          </a:xfrm>
          <a:prstGeom prst="rect">
            <a:avLst/>
          </a:prstGeom>
          <a:noFill/>
          <a:ln>
            <a:noFill/>
          </a:ln>
        </p:spPr>
        <p:txBody>
          <a:bodyPr spcFirstLastPara="1" wrap="square" lIns="0" tIns="0" rIns="0" bIns="0" anchor="t" anchorCtr="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sic text Banana band">
  <p:cSld name="Basic text Banana band">
    <p:spTree>
      <p:nvGrpSpPr>
        <p:cNvPr id="1" name="Shape 190"/>
        <p:cNvGrpSpPr/>
        <p:nvPr/>
      </p:nvGrpSpPr>
      <p:grpSpPr>
        <a:xfrm>
          <a:off x="0" y="0"/>
          <a:ext cx="0" cy="0"/>
          <a:chOff x="0" y="0"/>
          <a:chExt cx="0" cy="0"/>
        </a:xfrm>
      </p:grpSpPr>
      <p:pic>
        <p:nvPicPr>
          <p:cNvPr id="191" name="Google Shape;191;p40"/>
          <p:cNvPicPr preferRelativeResize="0"/>
          <p:nvPr/>
        </p:nvPicPr>
        <p:blipFill rotWithShape="1">
          <a:blip r:embed="rId2">
            <a:alphaModFix/>
          </a:blip>
          <a:srcRect/>
          <a:stretch/>
        </p:blipFill>
        <p:spPr>
          <a:xfrm>
            <a:off x="7449424" y="4538445"/>
            <a:ext cx="1395267" cy="352986"/>
          </a:xfrm>
          <a:prstGeom prst="rect">
            <a:avLst/>
          </a:prstGeom>
          <a:noFill/>
          <a:ln>
            <a:noFill/>
          </a:ln>
        </p:spPr>
      </p:pic>
      <p:sp>
        <p:nvSpPr>
          <p:cNvPr id="192" name="Google Shape;192;p40"/>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3" name="Google Shape;193;p40"/>
          <p:cNvSpPr/>
          <p:nvPr/>
        </p:nvSpPr>
        <p:spPr>
          <a:xfrm>
            <a:off x="0" y="0"/>
            <a:ext cx="9144000" cy="749400"/>
          </a:xfrm>
          <a:prstGeom prst="rect">
            <a:avLst/>
          </a:prstGeom>
          <a:solidFill>
            <a:srgbClr val="F9E8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4" name="Google Shape;194;p40"/>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text slide">
  <p:cSld name="Bullet text slide">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348018" y="1116824"/>
            <a:ext cx="8167200" cy="36939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750"/>
              </a:spcBef>
              <a:spcAft>
                <a:spcPts val="0"/>
              </a:spcAft>
              <a:buSzPts val="1800"/>
              <a:buFont typeface="Arial"/>
              <a:buChar char="•"/>
              <a:defRPr/>
            </a:lvl1pPr>
            <a:lvl2pPr marL="914400" lvl="1" indent="-228600" algn="l">
              <a:lnSpc>
                <a:spcPct val="90000"/>
              </a:lnSpc>
              <a:spcBef>
                <a:spcPts val="375"/>
              </a:spcBef>
              <a:spcAft>
                <a:spcPts val="0"/>
              </a:spcAft>
              <a:buSzPts val="1800"/>
              <a:buNone/>
              <a:defRPr/>
            </a:lvl2pPr>
            <a:lvl3pPr marL="1371600" lvl="2" indent="-228600" algn="l">
              <a:lnSpc>
                <a:spcPct val="90000"/>
              </a:lnSpc>
              <a:spcBef>
                <a:spcPts val="375"/>
              </a:spcBef>
              <a:spcAft>
                <a:spcPts val="0"/>
              </a:spcAft>
              <a:buSzPts val="1800"/>
              <a:buNone/>
              <a:defRPr/>
            </a:lvl3pPr>
            <a:lvl4pPr marL="1828800" lvl="3" indent="-228600" algn="l">
              <a:lnSpc>
                <a:spcPct val="90000"/>
              </a:lnSpc>
              <a:spcBef>
                <a:spcPts val="375"/>
              </a:spcBef>
              <a:spcAft>
                <a:spcPts val="0"/>
              </a:spcAft>
              <a:buSzPts val="1800"/>
              <a:buNone/>
              <a:defRPr/>
            </a:lvl4pPr>
            <a:lvl5pPr marL="2286000" lvl="4" indent="-228600" algn="l">
              <a:lnSpc>
                <a:spcPct val="90000"/>
              </a:lnSpc>
              <a:spcBef>
                <a:spcPts val="375"/>
              </a:spcBef>
              <a:spcAft>
                <a:spcPts val="0"/>
              </a:spcAft>
              <a:buSzPts val="18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8" name="Google Shape;28;p5"/>
          <p:cNvPicPr preferRelativeResize="0"/>
          <p:nvPr/>
        </p:nvPicPr>
        <p:blipFill rotWithShape="1">
          <a:blip r:embed="rId2">
            <a:alphaModFix/>
          </a:blip>
          <a:srcRect/>
          <a:stretch/>
        </p:blipFill>
        <p:spPr>
          <a:xfrm>
            <a:off x="7449424" y="4538445"/>
            <a:ext cx="1395267" cy="352986"/>
          </a:xfrm>
          <a:prstGeom prst="rect">
            <a:avLst/>
          </a:prstGeom>
          <a:noFill/>
          <a:ln>
            <a:noFill/>
          </a:ln>
        </p:spPr>
      </p:pic>
      <p:sp>
        <p:nvSpPr>
          <p:cNvPr id="29" name="Google Shape;29;p5"/>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Basic text Banana band">
  <p:cSld name="1_Basic text Banana band">
    <p:spTree>
      <p:nvGrpSpPr>
        <p:cNvPr id="1" name="Shape 195"/>
        <p:cNvGrpSpPr/>
        <p:nvPr/>
      </p:nvGrpSpPr>
      <p:grpSpPr>
        <a:xfrm>
          <a:off x="0" y="0"/>
          <a:ext cx="0" cy="0"/>
          <a:chOff x="0" y="0"/>
          <a:chExt cx="0" cy="0"/>
        </a:xfrm>
      </p:grpSpPr>
      <p:pic>
        <p:nvPicPr>
          <p:cNvPr id="196" name="Google Shape;196;p41"/>
          <p:cNvPicPr preferRelativeResize="0"/>
          <p:nvPr/>
        </p:nvPicPr>
        <p:blipFill rotWithShape="1">
          <a:blip r:embed="rId2">
            <a:alphaModFix/>
          </a:blip>
          <a:srcRect/>
          <a:stretch/>
        </p:blipFill>
        <p:spPr>
          <a:xfrm>
            <a:off x="0" y="944"/>
            <a:ext cx="9145683" cy="5142553"/>
          </a:xfrm>
          <a:prstGeom prst="rect">
            <a:avLst/>
          </a:prstGeom>
          <a:noFill/>
          <a:ln>
            <a:noFill/>
          </a:ln>
        </p:spPr>
      </p:pic>
      <p:pic>
        <p:nvPicPr>
          <p:cNvPr id="197" name="Google Shape;197;p41"/>
          <p:cNvPicPr preferRelativeResize="0"/>
          <p:nvPr/>
        </p:nvPicPr>
        <p:blipFill rotWithShape="1">
          <a:blip r:embed="rId3">
            <a:alphaModFix/>
          </a:blip>
          <a:srcRect/>
          <a:stretch/>
        </p:blipFill>
        <p:spPr>
          <a:xfrm>
            <a:off x="7449424" y="4538445"/>
            <a:ext cx="1395267" cy="352986"/>
          </a:xfrm>
          <a:prstGeom prst="rect">
            <a:avLst/>
          </a:prstGeom>
          <a:noFill/>
          <a:ln>
            <a:noFill/>
          </a:ln>
        </p:spPr>
      </p:pic>
      <p:sp>
        <p:nvSpPr>
          <p:cNvPr id="198" name="Google Shape;198;p41"/>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9" name="Google Shape;199;p41"/>
          <p:cNvSpPr/>
          <p:nvPr/>
        </p:nvSpPr>
        <p:spPr>
          <a:xfrm>
            <a:off x="0" y="0"/>
            <a:ext cx="9144000" cy="749400"/>
          </a:xfrm>
          <a:prstGeom prst="rect">
            <a:avLst/>
          </a:prstGeom>
          <a:solidFill>
            <a:srgbClr val="F9E8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0" name="Google Shape;200;p41"/>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Basic text Banana band icon">
  <p:cSld name="1_Basic text Banana band icon">
    <p:spTree>
      <p:nvGrpSpPr>
        <p:cNvPr id="1" name="Shape 201"/>
        <p:cNvGrpSpPr/>
        <p:nvPr/>
      </p:nvGrpSpPr>
      <p:grpSpPr>
        <a:xfrm>
          <a:off x="0" y="0"/>
          <a:ext cx="0" cy="0"/>
          <a:chOff x="0" y="0"/>
          <a:chExt cx="0" cy="0"/>
        </a:xfrm>
      </p:grpSpPr>
      <p:sp>
        <p:nvSpPr>
          <p:cNvPr id="202" name="Google Shape;202;p42"/>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3" name="Google Shape;203;p42"/>
          <p:cNvSpPr/>
          <p:nvPr/>
        </p:nvSpPr>
        <p:spPr>
          <a:xfrm>
            <a:off x="0" y="0"/>
            <a:ext cx="9144000" cy="749400"/>
          </a:xfrm>
          <a:prstGeom prst="rect">
            <a:avLst/>
          </a:prstGeom>
          <a:solidFill>
            <a:srgbClr val="F9E8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4" name="Google Shape;204;p42"/>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5" name="Google Shape;205;p42"/>
          <p:cNvPicPr preferRelativeResize="0"/>
          <p:nvPr/>
        </p:nvPicPr>
        <p:blipFill rotWithShape="1">
          <a:blip r:embed="rId2">
            <a:alphaModFix/>
          </a:blip>
          <a:srcRect/>
          <a:stretch/>
        </p:blipFill>
        <p:spPr>
          <a:xfrm>
            <a:off x="8263644" y="146403"/>
            <a:ext cx="456494" cy="45649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Banana 2">
  <p:cSld name="Title Banana 2">
    <p:spTree>
      <p:nvGrpSpPr>
        <p:cNvPr id="1" name="Shape 206"/>
        <p:cNvGrpSpPr/>
        <p:nvPr/>
      </p:nvGrpSpPr>
      <p:grpSpPr>
        <a:xfrm>
          <a:off x="0" y="0"/>
          <a:ext cx="0" cy="0"/>
          <a:chOff x="0" y="0"/>
          <a:chExt cx="0" cy="0"/>
        </a:xfrm>
      </p:grpSpPr>
      <p:pic>
        <p:nvPicPr>
          <p:cNvPr id="207" name="Google Shape;207;p43"/>
          <p:cNvPicPr preferRelativeResize="0"/>
          <p:nvPr/>
        </p:nvPicPr>
        <p:blipFill rotWithShape="1">
          <a:blip r:embed="rId2">
            <a:alphaModFix/>
          </a:blip>
          <a:srcRect/>
          <a:stretch/>
        </p:blipFill>
        <p:spPr>
          <a:xfrm>
            <a:off x="0" y="944"/>
            <a:ext cx="9143998" cy="5141609"/>
          </a:xfrm>
          <a:prstGeom prst="rect">
            <a:avLst/>
          </a:prstGeom>
          <a:noFill/>
          <a:ln>
            <a:noFill/>
          </a:ln>
        </p:spPr>
      </p:pic>
      <p:sp>
        <p:nvSpPr>
          <p:cNvPr id="208" name="Google Shape;208;p43"/>
          <p:cNvSpPr txBox="1">
            <a:spLocks noGrp="1"/>
          </p:cNvSpPr>
          <p:nvPr>
            <p:ph type="ctrTitle"/>
          </p:nvPr>
        </p:nvSpPr>
        <p:spPr>
          <a:xfrm>
            <a:off x="498763" y="326157"/>
            <a:ext cx="8174100" cy="17907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43"/>
          <p:cNvSpPr txBox="1">
            <a:spLocks noGrp="1"/>
          </p:cNvSpPr>
          <p:nvPr>
            <p:ph type="subTitle" idx="1"/>
          </p:nvPr>
        </p:nvSpPr>
        <p:spPr>
          <a:xfrm>
            <a:off x="1156853" y="962784"/>
            <a:ext cx="6858000" cy="1241700"/>
          </a:xfrm>
          <a:prstGeom prst="rect">
            <a:avLst/>
          </a:prstGeom>
          <a:noFill/>
          <a:ln>
            <a:noFill/>
          </a:ln>
        </p:spPr>
        <p:txBody>
          <a:bodyPr spcFirstLastPara="1" wrap="square" lIns="0" tIns="0" rIns="0" bIns="0" anchor="t" anchorCtr="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ree text block_tree icon bar">
  <p:cSld name="Tree text block_tree icon bar">
    <p:spTree>
      <p:nvGrpSpPr>
        <p:cNvPr id="1" name="Shape 210"/>
        <p:cNvGrpSpPr/>
        <p:nvPr/>
      </p:nvGrpSpPr>
      <p:grpSpPr>
        <a:xfrm>
          <a:off x="0" y="0"/>
          <a:ext cx="0" cy="0"/>
          <a:chOff x="0" y="0"/>
          <a:chExt cx="0" cy="0"/>
        </a:xfrm>
      </p:grpSpPr>
      <p:pic>
        <p:nvPicPr>
          <p:cNvPr id="211" name="Google Shape;211;p44"/>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212" name="Google Shape;212;p44"/>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750"/>
              </a:spcBef>
              <a:spcAft>
                <a:spcPts val="0"/>
              </a:spcAft>
              <a:buSzPts val="1800"/>
              <a:buFont typeface="Arial"/>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3" name="Google Shape;213;p44"/>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4" name="Google Shape;214;p44"/>
          <p:cNvSpPr txBox="1">
            <a:spLocks noGrp="1"/>
          </p:cNvSpPr>
          <p:nvPr>
            <p:ph type="title"/>
          </p:nvPr>
        </p:nvSpPr>
        <p:spPr>
          <a:xfrm>
            <a:off x="402609" y="209360"/>
            <a:ext cx="8112600" cy="749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5" name="Google Shape;215;p44"/>
          <p:cNvPicPr preferRelativeResize="0"/>
          <p:nvPr/>
        </p:nvPicPr>
        <p:blipFill rotWithShape="1">
          <a:blip r:embed="rId3">
            <a:alphaModFix/>
          </a:blip>
          <a:srcRect/>
          <a:stretch/>
        </p:blipFill>
        <p:spPr>
          <a:xfrm>
            <a:off x="8287944" y="146403"/>
            <a:ext cx="456494" cy="45649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ree text block_tree icon bar">
  <p:cSld name="1_Tree text block_tree icon bar">
    <p:spTree>
      <p:nvGrpSpPr>
        <p:cNvPr id="1" name="Shape 216"/>
        <p:cNvGrpSpPr/>
        <p:nvPr/>
      </p:nvGrpSpPr>
      <p:grpSpPr>
        <a:xfrm>
          <a:off x="0" y="0"/>
          <a:ext cx="0" cy="0"/>
          <a:chOff x="0" y="0"/>
          <a:chExt cx="0" cy="0"/>
        </a:xfrm>
      </p:grpSpPr>
      <p:sp>
        <p:nvSpPr>
          <p:cNvPr id="217" name="Google Shape;217;p45"/>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750"/>
              </a:spcBef>
              <a:spcAft>
                <a:spcPts val="0"/>
              </a:spcAft>
              <a:buSzPts val="1800"/>
              <a:buFont typeface="Arial"/>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8" name="Google Shape;218;p45"/>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9" name="Google Shape;219;p45"/>
          <p:cNvSpPr txBox="1">
            <a:spLocks noGrp="1"/>
          </p:cNvSpPr>
          <p:nvPr>
            <p:ph type="title"/>
          </p:nvPr>
        </p:nvSpPr>
        <p:spPr>
          <a:xfrm>
            <a:off x="402609" y="209360"/>
            <a:ext cx="8112600" cy="749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0" name="Google Shape;220;p45"/>
          <p:cNvPicPr preferRelativeResize="0"/>
          <p:nvPr/>
        </p:nvPicPr>
        <p:blipFill rotWithShape="1">
          <a:blip r:embed="rId2">
            <a:alphaModFix/>
          </a:blip>
          <a:srcRect/>
          <a:stretch/>
        </p:blipFill>
        <p:spPr>
          <a:xfrm>
            <a:off x="8287944" y="146403"/>
            <a:ext cx="456494" cy="45649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ree text block_no heading bar">
  <p:cSld name="1_Tree text block_no heading bar">
    <p:spTree>
      <p:nvGrpSpPr>
        <p:cNvPr id="1" name="Shape 221"/>
        <p:cNvGrpSpPr/>
        <p:nvPr/>
      </p:nvGrpSpPr>
      <p:grpSpPr>
        <a:xfrm>
          <a:off x="0" y="0"/>
          <a:ext cx="0" cy="0"/>
          <a:chOff x="0" y="0"/>
          <a:chExt cx="0" cy="0"/>
        </a:xfrm>
      </p:grpSpPr>
      <p:pic>
        <p:nvPicPr>
          <p:cNvPr id="222" name="Google Shape;222;p46"/>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223" name="Google Shape;223;p46"/>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750"/>
              </a:spcBef>
              <a:spcAft>
                <a:spcPts val="0"/>
              </a:spcAft>
              <a:buSzPts val="1800"/>
              <a:buFont typeface="Arial"/>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4" name="Google Shape;224;p46"/>
          <p:cNvSpPr txBox="1">
            <a:spLocks noGrp="1"/>
          </p:cNvSpPr>
          <p:nvPr>
            <p:ph type="title"/>
          </p:nvPr>
        </p:nvSpPr>
        <p:spPr>
          <a:xfrm>
            <a:off x="402609" y="302546"/>
            <a:ext cx="8112600" cy="749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5" name="Google Shape;225;p46"/>
          <p:cNvPicPr preferRelativeResize="0"/>
          <p:nvPr/>
        </p:nvPicPr>
        <p:blipFill rotWithShape="1">
          <a:blip r:embed="rId3">
            <a:alphaModFix/>
          </a:blip>
          <a:srcRect/>
          <a:stretch/>
        </p:blipFill>
        <p:spPr>
          <a:xfrm>
            <a:off x="8298568" y="4411132"/>
            <a:ext cx="456494" cy="45649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sic Pictogram">
  <p:cSld name="Basic Pictogram">
    <p:spTree>
      <p:nvGrpSpPr>
        <p:cNvPr id="1" name="Shape 226"/>
        <p:cNvGrpSpPr/>
        <p:nvPr/>
      </p:nvGrpSpPr>
      <p:grpSpPr>
        <a:xfrm>
          <a:off x="0" y="0"/>
          <a:ext cx="0" cy="0"/>
          <a:chOff x="0" y="0"/>
          <a:chExt cx="0" cy="0"/>
        </a:xfrm>
      </p:grpSpPr>
      <p:pic>
        <p:nvPicPr>
          <p:cNvPr id="227" name="Google Shape;227;p47"/>
          <p:cNvPicPr preferRelativeResize="0"/>
          <p:nvPr/>
        </p:nvPicPr>
        <p:blipFill rotWithShape="1">
          <a:blip r:embed="rId2">
            <a:alphaModFix/>
          </a:blip>
          <a:srcRect/>
          <a:stretch/>
        </p:blipFill>
        <p:spPr>
          <a:xfrm>
            <a:off x="7449424" y="4538445"/>
            <a:ext cx="1395267" cy="352986"/>
          </a:xfrm>
          <a:prstGeom prst="rect">
            <a:avLst/>
          </a:prstGeom>
          <a:noFill/>
          <a:ln>
            <a:noFill/>
          </a:ln>
        </p:spPr>
      </p:pic>
      <p:sp>
        <p:nvSpPr>
          <p:cNvPr id="228" name="Google Shape;228;p47"/>
          <p:cNvSpPr txBox="1">
            <a:spLocks noGrp="1"/>
          </p:cNvSpPr>
          <p:nvPr>
            <p:ph type="body" idx="1"/>
          </p:nvPr>
        </p:nvSpPr>
        <p:spPr>
          <a:xfrm>
            <a:off x="2952604" y="1467193"/>
            <a:ext cx="5767500" cy="2927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9" name="Google Shape;229;p47"/>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0" name="Google Shape;230;p47"/>
          <p:cNvSpPr txBox="1">
            <a:spLocks noGrp="1"/>
          </p:cNvSpPr>
          <p:nvPr>
            <p:ph type="title"/>
          </p:nvPr>
        </p:nvSpPr>
        <p:spPr>
          <a:xfrm>
            <a:off x="402609" y="209360"/>
            <a:ext cx="8112600" cy="749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1" name="Google Shape;231;p47"/>
          <p:cNvPicPr preferRelativeResize="0"/>
          <p:nvPr/>
        </p:nvPicPr>
        <p:blipFill rotWithShape="1">
          <a:blip r:embed="rId3">
            <a:alphaModFix/>
          </a:blip>
          <a:srcRect/>
          <a:stretch/>
        </p:blipFill>
        <p:spPr>
          <a:xfrm>
            <a:off x="423862" y="1467193"/>
            <a:ext cx="2045840" cy="204584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ree text block">
  <p:cSld name="1_Tree text block">
    <p:spTree>
      <p:nvGrpSpPr>
        <p:cNvPr id="1" name="Shape 232"/>
        <p:cNvGrpSpPr/>
        <p:nvPr/>
      </p:nvGrpSpPr>
      <p:grpSpPr>
        <a:xfrm>
          <a:off x="0" y="0"/>
          <a:ext cx="0" cy="0"/>
          <a:chOff x="0" y="0"/>
          <a:chExt cx="0" cy="0"/>
        </a:xfrm>
      </p:grpSpPr>
      <p:pic>
        <p:nvPicPr>
          <p:cNvPr id="233" name="Google Shape;233;p48"/>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234" name="Google Shape;234;p48"/>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5" name="Google Shape;235;p48"/>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6" name="Google Shape;236;p48"/>
          <p:cNvSpPr txBox="1">
            <a:spLocks noGrp="1"/>
          </p:cNvSpPr>
          <p:nvPr>
            <p:ph type="title"/>
          </p:nvPr>
        </p:nvSpPr>
        <p:spPr>
          <a:xfrm>
            <a:off x="402609" y="209360"/>
            <a:ext cx="8112600" cy="749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7" name="Google Shape;237;p48"/>
          <p:cNvPicPr preferRelativeResize="0"/>
          <p:nvPr/>
        </p:nvPicPr>
        <p:blipFill rotWithShape="1">
          <a:blip r:embed="rId3">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Basic text block">
  <p:cSld name="3_Basic text block">
    <p:spTree>
      <p:nvGrpSpPr>
        <p:cNvPr id="1" name="Shape 238"/>
        <p:cNvGrpSpPr/>
        <p:nvPr/>
      </p:nvGrpSpPr>
      <p:grpSpPr>
        <a:xfrm>
          <a:off x="0" y="0"/>
          <a:ext cx="0" cy="0"/>
          <a:chOff x="0" y="0"/>
          <a:chExt cx="0" cy="0"/>
        </a:xfrm>
      </p:grpSpPr>
      <p:sp>
        <p:nvSpPr>
          <p:cNvPr id="239" name="Google Shape;239;p49"/>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0" name="Google Shape;240;p49"/>
          <p:cNvSpPr txBox="1">
            <a:spLocks noGrp="1"/>
          </p:cNvSpPr>
          <p:nvPr>
            <p:ph type="title"/>
          </p:nvPr>
        </p:nvSpPr>
        <p:spPr>
          <a:xfrm>
            <a:off x="1898650" y="229394"/>
            <a:ext cx="68214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49"/>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2" name="Google Shape;242;p49"/>
          <p:cNvPicPr preferRelativeResize="0"/>
          <p:nvPr/>
        </p:nvPicPr>
        <p:blipFill rotWithShape="1">
          <a:blip r:embed="rId2">
            <a:alphaModFix/>
          </a:blip>
          <a:srcRect/>
          <a:stretch/>
        </p:blipFill>
        <p:spPr>
          <a:xfrm>
            <a:off x="388938" y="229394"/>
            <a:ext cx="1203159" cy="30438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Basic text block">
  <p:cSld name="1_Basic text block">
    <p:spTree>
      <p:nvGrpSpPr>
        <p:cNvPr id="1" name="Shape 243"/>
        <p:cNvGrpSpPr/>
        <p:nvPr/>
      </p:nvGrpSpPr>
      <p:grpSpPr>
        <a:xfrm>
          <a:off x="0" y="0"/>
          <a:ext cx="0" cy="0"/>
          <a:chOff x="0" y="0"/>
          <a:chExt cx="0" cy="0"/>
        </a:xfrm>
      </p:grpSpPr>
      <p:sp>
        <p:nvSpPr>
          <p:cNvPr id="244" name="Google Shape;244;p50"/>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5" name="Google Shape;245;p50"/>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50"/>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7" name="Google Shape;247;p50"/>
          <p:cNvPicPr preferRelativeResize="0"/>
          <p:nvPr/>
        </p:nvPicPr>
        <p:blipFill rotWithShape="1">
          <a:blip r:embed="rId2">
            <a:alphaModFix/>
          </a:blip>
          <a:srcRect/>
          <a:stretch/>
        </p:blipFill>
        <p:spPr>
          <a:xfrm>
            <a:off x="8258578" y="158749"/>
            <a:ext cx="470111" cy="4701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ree text block_tree icon">
  <p:cSld name="Tree text block_tree icon">
    <p:spTree>
      <p:nvGrpSpPr>
        <p:cNvPr id="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a:stretch/>
        </p:blipFill>
        <p:spPr>
          <a:xfrm>
            <a:off x="0" y="944"/>
            <a:ext cx="9145683" cy="5142553"/>
          </a:xfrm>
          <a:prstGeom prst="rect">
            <a:avLst/>
          </a:prstGeom>
          <a:noFill/>
          <a:ln>
            <a:noFill/>
          </a:ln>
        </p:spPr>
      </p:pic>
      <p:sp>
        <p:nvSpPr>
          <p:cNvPr id="33" name="Google Shape;33;p6"/>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750"/>
              </a:spcBef>
              <a:spcAft>
                <a:spcPts val="0"/>
              </a:spcAft>
              <a:buSzPts val="1800"/>
              <a:buFont typeface="Arial"/>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6"/>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6"/>
          <p:cNvSpPr txBox="1">
            <a:spLocks noGrp="1"/>
          </p:cNvSpPr>
          <p:nvPr>
            <p:ph type="title"/>
          </p:nvPr>
        </p:nvSpPr>
        <p:spPr>
          <a:xfrm>
            <a:off x="402609" y="209360"/>
            <a:ext cx="8112600" cy="749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6"/>
          <p:cNvPicPr preferRelativeResize="0"/>
          <p:nvPr/>
        </p:nvPicPr>
        <p:blipFill rotWithShape="1">
          <a:blip r:embed="rId3">
            <a:alphaModFix/>
          </a:blip>
          <a:srcRect/>
          <a:stretch/>
        </p:blipFill>
        <p:spPr>
          <a:xfrm>
            <a:off x="8298568" y="4411132"/>
            <a:ext cx="456494" cy="45649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Basic text block">
  <p:cSld name="2_Basic text block">
    <p:spTree>
      <p:nvGrpSpPr>
        <p:cNvPr id="1" name="Shape 248"/>
        <p:cNvGrpSpPr/>
        <p:nvPr/>
      </p:nvGrpSpPr>
      <p:grpSpPr>
        <a:xfrm>
          <a:off x="0" y="0"/>
          <a:ext cx="0" cy="0"/>
          <a:chOff x="0" y="0"/>
          <a:chExt cx="0" cy="0"/>
        </a:xfrm>
      </p:grpSpPr>
      <p:sp>
        <p:nvSpPr>
          <p:cNvPr id="249" name="Google Shape;249;p51"/>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0" name="Google Shape;250;p51"/>
          <p:cNvSpPr txBox="1">
            <a:spLocks noGrp="1"/>
          </p:cNvSpPr>
          <p:nvPr>
            <p:ph type="title"/>
          </p:nvPr>
        </p:nvSpPr>
        <p:spPr>
          <a:xfrm>
            <a:off x="1092200" y="229394"/>
            <a:ext cx="74232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51"/>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52" name="Google Shape;252;p51"/>
          <p:cNvPicPr preferRelativeResize="0"/>
          <p:nvPr/>
        </p:nvPicPr>
        <p:blipFill rotWithShape="1">
          <a:blip r:embed="rId2">
            <a:alphaModFix/>
          </a:blip>
          <a:srcRect/>
          <a:stretch/>
        </p:blipFill>
        <p:spPr>
          <a:xfrm>
            <a:off x="369782" y="148811"/>
            <a:ext cx="470111" cy="47011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3"/>
        <p:cNvGrpSpPr/>
        <p:nvPr/>
      </p:nvGrpSpPr>
      <p:grpSpPr>
        <a:xfrm>
          <a:off x="0" y="0"/>
          <a:ext cx="0" cy="0"/>
          <a:chOff x="0" y="0"/>
          <a:chExt cx="0" cy="0"/>
        </a:xfrm>
      </p:grpSpPr>
      <p:sp>
        <p:nvSpPr>
          <p:cNvPr id="254" name="Google Shape;254;p52"/>
          <p:cNvSpPr txBox="1">
            <a:spLocks noGrp="1"/>
          </p:cNvSpPr>
          <p:nvPr>
            <p:ph type="body" idx="1"/>
          </p:nvPr>
        </p:nvSpPr>
        <p:spPr>
          <a:xfrm>
            <a:off x="390207" y="1116824"/>
            <a:ext cx="3868200" cy="661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2000"/>
              <a:buNone/>
              <a:defRPr sz="2000" b="1">
                <a:solidFill>
                  <a:srgbClr val="352C77"/>
                </a:solidFill>
              </a:defRPr>
            </a:lvl1pPr>
            <a:lvl2pPr marL="914400" lvl="1" indent="-228600" algn="l">
              <a:lnSpc>
                <a:spcPct val="90000"/>
              </a:lnSpc>
              <a:spcBef>
                <a:spcPts val="375"/>
              </a:spcBef>
              <a:spcAft>
                <a:spcPts val="0"/>
              </a:spcAft>
              <a:buSzPts val="1500"/>
              <a:buNone/>
              <a:defRPr sz="1500" b="1"/>
            </a:lvl2pPr>
            <a:lvl3pPr marL="1371600" lvl="2" indent="-228600" algn="l">
              <a:lnSpc>
                <a:spcPct val="90000"/>
              </a:lnSpc>
              <a:spcBef>
                <a:spcPts val="375"/>
              </a:spcBef>
              <a:spcAft>
                <a:spcPts val="0"/>
              </a:spcAft>
              <a:buSzPts val="1350"/>
              <a:buNone/>
              <a:defRPr sz="1350" b="1"/>
            </a:lvl3pPr>
            <a:lvl4pPr marL="1828800" lvl="3" indent="-228600" algn="l">
              <a:lnSpc>
                <a:spcPct val="90000"/>
              </a:lnSpc>
              <a:spcBef>
                <a:spcPts val="375"/>
              </a:spcBef>
              <a:spcAft>
                <a:spcPts val="0"/>
              </a:spcAft>
              <a:buSzPts val="1200"/>
              <a:buNone/>
              <a:defRPr sz="1200" b="1"/>
            </a:lvl4pPr>
            <a:lvl5pPr marL="2286000" lvl="4" indent="-228600" algn="l">
              <a:lnSpc>
                <a:spcPct val="90000"/>
              </a:lnSpc>
              <a:spcBef>
                <a:spcPts val="375"/>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55" name="Google Shape;255;p52"/>
          <p:cNvSpPr txBox="1">
            <a:spLocks noGrp="1"/>
          </p:cNvSpPr>
          <p:nvPr>
            <p:ph type="body" idx="2"/>
          </p:nvPr>
        </p:nvSpPr>
        <p:spPr>
          <a:xfrm>
            <a:off x="371288" y="1654296"/>
            <a:ext cx="3868200" cy="2988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sz="1800"/>
            </a:lvl1pPr>
            <a:lvl2pPr marL="914400" lvl="1" indent="-228600" algn="l">
              <a:lnSpc>
                <a:spcPct val="90000"/>
              </a:lnSpc>
              <a:spcBef>
                <a:spcPts val="375"/>
              </a:spcBef>
              <a:spcAft>
                <a:spcPts val="0"/>
              </a:spcAft>
              <a:buSzPts val="1800"/>
              <a:buNone/>
              <a:defRPr sz="1800"/>
            </a:lvl2pPr>
            <a:lvl3pPr marL="1371600" lvl="2" indent="-228600" algn="l">
              <a:lnSpc>
                <a:spcPct val="90000"/>
              </a:lnSpc>
              <a:spcBef>
                <a:spcPts val="375"/>
              </a:spcBef>
              <a:spcAft>
                <a:spcPts val="0"/>
              </a:spcAft>
              <a:buSzPts val="1800"/>
              <a:buNone/>
              <a:defRPr sz="1800"/>
            </a:lvl3pPr>
            <a:lvl4pPr marL="1828800" lvl="3" indent="-228600" algn="l">
              <a:lnSpc>
                <a:spcPct val="90000"/>
              </a:lnSpc>
              <a:spcBef>
                <a:spcPts val="375"/>
              </a:spcBef>
              <a:spcAft>
                <a:spcPts val="0"/>
              </a:spcAft>
              <a:buSzPts val="1800"/>
              <a:buNone/>
              <a:defRPr sz="1800"/>
            </a:lvl4pPr>
            <a:lvl5pPr marL="2286000" lvl="4" indent="-228600" algn="l">
              <a:lnSpc>
                <a:spcPct val="90000"/>
              </a:lnSpc>
              <a:spcBef>
                <a:spcPts val="375"/>
              </a:spcBef>
              <a:spcAft>
                <a:spcPts val="0"/>
              </a:spcAft>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6" name="Google Shape;256;p52"/>
          <p:cNvSpPr txBox="1">
            <a:spLocks noGrp="1"/>
          </p:cNvSpPr>
          <p:nvPr>
            <p:ph type="body" idx="3"/>
          </p:nvPr>
        </p:nvSpPr>
        <p:spPr>
          <a:xfrm>
            <a:off x="4629150" y="1116824"/>
            <a:ext cx="3887400" cy="661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2000"/>
              <a:buNone/>
              <a:defRPr sz="2000" b="1">
                <a:solidFill>
                  <a:srgbClr val="352C77"/>
                </a:solidFill>
              </a:defRPr>
            </a:lvl1pPr>
            <a:lvl2pPr marL="914400" lvl="1" indent="-228600" algn="l">
              <a:lnSpc>
                <a:spcPct val="90000"/>
              </a:lnSpc>
              <a:spcBef>
                <a:spcPts val="375"/>
              </a:spcBef>
              <a:spcAft>
                <a:spcPts val="0"/>
              </a:spcAft>
              <a:buSzPts val="1500"/>
              <a:buNone/>
              <a:defRPr sz="1500" b="1"/>
            </a:lvl2pPr>
            <a:lvl3pPr marL="1371600" lvl="2" indent="-228600" algn="l">
              <a:lnSpc>
                <a:spcPct val="90000"/>
              </a:lnSpc>
              <a:spcBef>
                <a:spcPts val="375"/>
              </a:spcBef>
              <a:spcAft>
                <a:spcPts val="0"/>
              </a:spcAft>
              <a:buSzPts val="1350"/>
              <a:buNone/>
              <a:defRPr sz="1350" b="1"/>
            </a:lvl3pPr>
            <a:lvl4pPr marL="1828800" lvl="3" indent="-228600" algn="l">
              <a:lnSpc>
                <a:spcPct val="90000"/>
              </a:lnSpc>
              <a:spcBef>
                <a:spcPts val="375"/>
              </a:spcBef>
              <a:spcAft>
                <a:spcPts val="0"/>
              </a:spcAft>
              <a:buSzPts val="1200"/>
              <a:buNone/>
              <a:defRPr sz="1200" b="1"/>
            </a:lvl4pPr>
            <a:lvl5pPr marL="2286000" lvl="4" indent="-228600" algn="l">
              <a:lnSpc>
                <a:spcPct val="90000"/>
              </a:lnSpc>
              <a:spcBef>
                <a:spcPts val="375"/>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57" name="Google Shape;257;p52"/>
          <p:cNvSpPr txBox="1">
            <a:spLocks noGrp="1"/>
          </p:cNvSpPr>
          <p:nvPr>
            <p:ph type="body" idx="4"/>
          </p:nvPr>
        </p:nvSpPr>
        <p:spPr>
          <a:xfrm>
            <a:off x="4629150" y="1654296"/>
            <a:ext cx="3887400" cy="2988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sz="1800"/>
            </a:lvl1pPr>
            <a:lvl2pPr marL="914400" lvl="1" indent="-228600" algn="l">
              <a:lnSpc>
                <a:spcPct val="90000"/>
              </a:lnSpc>
              <a:spcBef>
                <a:spcPts val="375"/>
              </a:spcBef>
              <a:spcAft>
                <a:spcPts val="0"/>
              </a:spcAft>
              <a:buSzPts val="1800"/>
              <a:buNone/>
              <a:defRPr sz="1800"/>
            </a:lvl2pPr>
            <a:lvl3pPr marL="1371600" lvl="2" indent="-228600" algn="l">
              <a:lnSpc>
                <a:spcPct val="90000"/>
              </a:lnSpc>
              <a:spcBef>
                <a:spcPts val="375"/>
              </a:spcBef>
              <a:spcAft>
                <a:spcPts val="0"/>
              </a:spcAft>
              <a:buSzPts val="1800"/>
              <a:buNone/>
              <a:defRPr sz="1800"/>
            </a:lvl3pPr>
            <a:lvl4pPr marL="1828800" lvl="3" indent="-228600" algn="l">
              <a:lnSpc>
                <a:spcPct val="90000"/>
              </a:lnSpc>
              <a:spcBef>
                <a:spcPts val="375"/>
              </a:spcBef>
              <a:spcAft>
                <a:spcPts val="0"/>
              </a:spcAft>
              <a:buSzPts val="1800"/>
              <a:buNone/>
              <a:defRPr sz="1800"/>
            </a:lvl4pPr>
            <a:lvl5pPr marL="2286000" lvl="4" indent="-228600" algn="l">
              <a:lnSpc>
                <a:spcPct val="90000"/>
              </a:lnSpc>
              <a:spcBef>
                <a:spcPts val="375"/>
              </a:spcBef>
              <a:spcAft>
                <a:spcPts val="0"/>
              </a:spcAft>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58" name="Google Shape;258;p52"/>
          <p:cNvPicPr preferRelativeResize="0"/>
          <p:nvPr/>
        </p:nvPicPr>
        <p:blipFill rotWithShape="1">
          <a:blip r:embed="rId2">
            <a:alphaModFix/>
          </a:blip>
          <a:srcRect/>
          <a:stretch/>
        </p:blipFill>
        <p:spPr>
          <a:xfrm>
            <a:off x="7449424" y="4538445"/>
            <a:ext cx="1395267" cy="352986"/>
          </a:xfrm>
          <a:prstGeom prst="rect">
            <a:avLst/>
          </a:prstGeom>
          <a:noFill/>
          <a:ln>
            <a:noFill/>
          </a:ln>
        </p:spPr>
      </p:pic>
      <p:sp>
        <p:nvSpPr>
          <p:cNvPr id="259" name="Google Shape;259;p52"/>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0" name="Google Shape;260;p52"/>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each header basic text">
  <p:cSld name="Peach header basic text">
    <p:spTree>
      <p:nvGrpSpPr>
        <p:cNvPr id="1" name="Shape 261"/>
        <p:cNvGrpSpPr/>
        <p:nvPr/>
      </p:nvGrpSpPr>
      <p:grpSpPr>
        <a:xfrm>
          <a:off x="0" y="0"/>
          <a:ext cx="0" cy="0"/>
          <a:chOff x="0" y="0"/>
          <a:chExt cx="0" cy="0"/>
        </a:xfrm>
      </p:grpSpPr>
      <p:pic>
        <p:nvPicPr>
          <p:cNvPr id="262" name="Google Shape;262;p53"/>
          <p:cNvPicPr preferRelativeResize="0"/>
          <p:nvPr/>
        </p:nvPicPr>
        <p:blipFill rotWithShape="1">
          <a:blip r:embed="rId2">
            <a:alphaModFix/>
          </a:blip>
          <a:srcRect/>
          <a:stretch/>
        </p:blipFill>
        <p:spPr>
          <a:xfrm>
            <a:off x="7449424" y="4538445"/>
            <a:ext cx="1395267" cy="352986"/>
          </a:xfrm>
          <a:prstGeom prst="rect">
            <a:avLst/>
          </a:prstGeom>
          <a:noFill/>
          <a:ln>
            <a:noFill/>
          </a:ln>
        </p:spPr>
      </p:pic>
      <p:sp>
        <p:nvSpPr>
          <p:cNvPr id="263" name="Google Shape;263;p53"/>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4" name="Google Shape;264;p53"/>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5" name="Google Shape;265;p53"/>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8BA9D"/>
              </a:buClr>
              <a:buSzPts val="2600"/>
              <a:buFont typeface="Montserrat"/>
              <a:buNone/>
              <a:defRPr>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sic text Peppermint">
  <p:cSld name="Basic text Peppermint">
    <p:spTree>
      <p:nvGrpSpPr>
        <p:cNvPr id="1" name="Shape 266"/>
        <p:cNvGrpSpPr/>
        <p:nvPr/>
      </p:nvGrpSpPr>
      <p:grpSpPr>
        <a:xfrm>
          <a:off x="0" y="0"/>
          <a:ext cx="0" cy="0"/>
          <a:chOff x="0" y="0"/>
          <a:chExt cx="0" cy="0"/>
        </a:xfrm>
      </p:grpSpPr>
      <p:sp>
        <p:nvSpPr>
          <p:cNvPr id="267" name="Google Shape;267;p54"/>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8" name="Google Shape;268;p54"/>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sic text Banana">
  <p:cSld name="Basic text Banana">
    <p:spTree>
      <p:nvGrpSpPr>
        <p:cNvPr id="1" name="Shape 269"/>
        <p:cNvGrpSpPr/>
        <p:nvPr/>
      </p:nvGrpSpPr>
      <p:grpSpPr>
        <a:xfrm>
          <a:off x="0" y="0"/>
          <a:ext cx="0" cy="0"/>
          <a:chOff x="0" y="0"/>
          <a:chExt cx="0" cy="0"/>
        </a:xfrm>
      </p:grpSpPr>
      <p:pic>
        <p:nvPicPr>
          <p:cNvPr id="270" name="Google Shape;270;p55"/>
          <p:cNvPicPr preferRelativeResize="0"/>
          <p:nvPr/>
        </p:nvPicPr>
        <p:blipFill rotWithShape="1">
          <a:blip r:embed="rId2">
            <a:alphaModFix/>
          </a:blip>
          <a:srcRect/>
          <a:stretch/>
        </p:blipFill>
        <p:spPr>
          <a:xfrm>
            <a:off x="7449424" y="4538445"/>
            <a:ext cx="1395267" cy="352986"/>
          </a:xfrm>
          <a:prstGeom prst="rect">
            <a:avLst/>
          </a:prstGeom>
          <a:noFill/>
          <a:ln>
            <a:noFill/>
          </a:ln>
        </p:spPr>
      </p:pic>
      <p:sp>
        <p:nvSpPr>
          <p:cNvPr id="271" name="Google Shape;271;p55"/>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500"/>
              <a:buNone/>
              <a:defRPr/>
            </a:lvl3pPr>
            <a:lvl4pPr marL="1828800" lvl="3" indent="-228600" algn="l">
              <a:lnSpc>
                <a:spcPct val="90000"/>
              </a:lnSpc>
              <a:spcBef>
                <a:spcPts val="375"/>
              </a:spcBef>
              <a:spcAft>
                <a:spcPts val="0"/>
              </a:spcAft>
              <a:buSzPts val="1400"/>
              <a:buNone/>
              <a:defRPr/>
            </a:lvl4pPr>
            <a:lvl5pPr marL="2286000" lvl="4" indent="-228600" algn="l">
              <a:lnSpc>
                <a:spcPct val="90000"/>
              </a:lnSpc>
              <a:spcBef>
                <a:spcPts val="375"/>
              </a:spcBef>
              <a:spcAft>
                <a:spcPts val="0"/>
              </a:spcAft>
              <a:buSzPts val="12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2" name="Google Shape;272;p55"/>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3" name="Google Shape;273;p55"/>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9E85E"/>
              </a:buClr>
              <a:buSzPts val="2600"/>
              <a:buFont typeface="Montserrat"/>
              <a:buNone/>
              <a:defRPr>
                <a:solidFill>
                  <a:srgbClr val="F9E8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1">
  <p:cSld name="CUSTOM_4">
    <p:bg>
      <p:bgPr>
        <a:solidFill>
          <a:srgbClr val="003B4C"/>
        </a:solidFill>
        <a:effectLst/>
      </p:bgPr>
    </p:bg>
    <p:spTree>
      <p:nvGrpSpPr>
        <p:cNvPr id="1" name="Shape 274"/>
        <p:cNvGrpSpPr/>
        <p:nvPr/>
      </p:nvGrpSpPr>
      <p:grpSpPr>
        <a:xfrm>
          <a:off x="0" y="0"/>
          <a:ext cx="0" cy="0"/>
          <a:chOff x="0" y="0"/>
          <a:chExt cx="0" cy="0"/>
        </a:xfrm>
      </p:grpSpPr>
      <p:sp>
        <p:nvSpPr>
          <p:cNvPr id="275" name="Google Shape;275;p56"/>
          <p:cNvSpPr txBox="1">
            <a:spLocks noGrp="1"/>
          </p:cNvSpPr>
          <p:nvPr>
            <p:ph type="title"/>
          </p:nvPr>
        </p:nvSpPr>
        <p:spPr>
          <a:xfrm>
            <a:off x="311700" y="445025"/>
            <a:ext cx="8520600" cy="572700"/>
          </a:xfrm>
          <a:prstGeom prst="rect">
            <a:avLst/>
          </a:prstGeom>
          <a:noFill/>
          <a:ln>
            <a:noFill/>
          </a:ln>
        </p:spPr>
        <p:txBody>
          <a:bodyPr spcFirstLastPara="1" wrap="square" lIns="95625" tIns="95625" rIns="95625" bIns="95625" anchor="t" anchorCtr="0">
            <a:noAutofit/>
          </a:bodyPr>
          <a:lstStyle>
            <a:lvl1pPr lvl="0" algn="l">
              <a:lnSpc>
                <a:spcPct val="100000"/>
              </a:lnSpc>
              <a:spcBef>
                <a:spcPts val="0"/>
              </a:spcBef>
              <a:spcAft>
                <a:spcPts val="0"/>
              </a:spcAft>
              <a:buSzPts val="3000"/>
              <a:buNone/>
              <a:defRPr>
                <a:latin typeface="Arial"/>
                <a:ea typeface="Arial"/>
                <a:cs typeface="Arial"/>
                <a:sym typeface="Arial"/>
              </a:defRPr>
            </a:lvl1pPr>
            <a:lvl2pPr lvl="1" algn="l">
              <a:lnSpc>
                <a:spcPct val="100000"/>
              </a:lnSpc>
              <a:spcBef>
                <a:spcPts val="0"/>
              </a:spcBef>
              <a:spcAft>
                <a:spcPts val="0"/>
              </a:spcAft>
              <a:buSzPts val="3000"/>
              <a:buNone/>
              <a:defRPr>
                <a:latin typeface="Arial"/>
                <a:ea typeface="Arial"/>
                <a:cs typeface="Arial"/>
                <a:sym typeface="Arial"/>
              </a:defRPr>
            </a:lvl2pPr>
            <a:lvl3pPr lvl="2" algn="l">
              <a:lnSpc>
                <a:spcPct val="100000"/>
              </a:lnSpc>
              <a:spcBef>
                <a:spcPts val="0"/>
              </a:spcBef>
              <a:spcAft>
                <a:spcPts val="0"/>
              </a:spcAft>
              <a:buSzPts val="3000"/>
              <a:buNone/>
              <a:defRPr>
                <a:latin typeface="Arial"/>
                <a:ea typeface="Arial"/>
                <a:cs typeface="Arial"/>
                <a:sym typeface="Arial"/>
              </a:defRPr>
            </a:lvl3pPr>
            <a:lvl4pPr lvl="3" algn="l">
              <a:lnSpc>
                <a:spcPct val="100000"/>
              </a:lnSpc>
              <a:spcBef>
                <a:spcPts val="0"/>
              </a:spcBef>
              <a:spcAft>
                <a:spcPts val="0"/>
              </a:spcAft>
              <a:buSzPts val="3000"/>
              <a:buNone/>
              <a:defRPr>
                <a:latin typeface="Arial"/>
                <a:ea typeface="Arial"/>
                <a:cs typeface="Arial"/>
                <a:sym typeface="Arial"/>
              </a:defRPr>
            </a:lvl4pPr>
            <a:lvl5pPr lvl="4" algn="l">
              <a:lnSpc>
                <a:spcPct val="100000"/>
              </a:lnSpc>
              <a:spcBef>
                <a:spcPts val="0"/>
              </a:spcBef>
              <a:spcAft>
                <a:spcPts val="0"/>
              </a:spcAft>
              <a:buSzPts val="3000"/>
              <a:buNone/>
              <a:defRPr>
                <a:latin typeface="Arial"/>
                <a:ea typeface="Arial"/>
                <a:cs typeface="Arial"/>
                <a:sym typeface="Arial"/>
              </a:defRPr>
            </a:lvl5pPr>
            <a:lvl6pPr lvl="5" algn="l">
              <a:lnSpc>
                <a:spcPct val="100000"/>
              </a:lnSpc>
              <a:spcBef>
                <a:spcPts val="0"/>
              </a:spcBef>
              <a:spcAft>
                <a:spcPts val="0"/>
              </a:spcAft>
              <a:buSzPts val="3000"/>
              <a:buNone/>
              <a:defRPr>
                <a:latin typeface="Arial"/>
                <a:ea typeface="Arial"/>
                <a:cs typeface="Arial"/>
                <a:sym typeface="Arial"/>
              </a:defRPr>
            </a:lvl6pPr>
            <a:lvl7pPr lvl="6" algn="l">
              <a:lnSpc>
                <a:spcPct val="100000"/>
              </a:lnSpc>
              <a:spcBef>
                <a:spcPts val="0"/>
              </a:spcBef>
              <a:spcAft>
                <a:spcPts val="0"/>
              </a:spcAft>
              <a:buSzPts val="3000"/>
              <a:buNone/>
              <a:defRPr>
                <a:latin typeface="Arial"/>
                <a:ea typeface="Arial"/>
                <a:cs typeface="Arial"/>
                <a:sym typeface="Arial"/>
              </a:defRPr>
            </a:lvl7pPr>
            <a:lvl8pPr lvl="7" algn="l">
              <a:lnSpc>
                <a:spcPct val="100000"/>
              </a:lnSpc>
              <a:spcBef>
                <a:spcPts val="0"/>
              </a:spcBef>
              <a:spcAft>
                <a:spcPts val="0"/>
              </a:spcAft>
              <a:buSzPts val="3000"/>
              <a:buNone/>
              <a:defRPr>
                <a:latin typeface="Arial"/>
                <a:ea typeface="Arial"/>
                <a:cs typeface="Arial"/>
                <a:sym typeface="Arial"/>
              </a:defRPr>
            </a:lvl8pPr>
            <a:lvl9pPr lvl="8" algn="l">
              <a:lnSpc>
                <a:spcPct val="100000"/>
              </a:lnSpc>
              <a:spcBef>
                <a:spcPts val="0"/>
              </a:spcBef>
              <a:spcAft>
                <a:spcPts val="0"/>
              </a:spcAft>
              <a:buSzPts val="3000"/>
              <a:buNone/>
              <a:defRPr>
                <a:latin typeface="Arial"/>
                <a:ea typeface="Arial"/>
                <a:cs typeface="Arial"/>
                <a:sym typeface="Arial"/>
              </a:defRPr>
            </a:lvl9pPr>
          </a:lstStyle>
          <a:p>
            <a:endParaRPr/>
          </a:p>
        </p:txBody>
      </p:sp>
      <p:pic>
        <p:nvPicPr>
          <p:cNvPr id="276" name="Google Shape;276;p56"/>
          <p:cNvPicPr preferRelativeResize="0"/>
          <p:nvPr/>
        </p:nvPicPr>
        <p:blipFill rotWithShape="1">
          <a:blip r:embed="rId2">
            <a:alphaModFix/>
          </a:blip>
          <a:srcRect/>
          <a:stretch/>
        </p:blipFill>
        <p:spPr>
          <a:xfrm>
            <a:off x="729269" y="4341138"/>
            <a:ext cx="507365" cy="20632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o Title">
  <p:cSld name="CUSTOM_3">
    <p:bg>
      <p:bgPr>
        <a:solidFill>
          <a:srgbClr val="FFFFFF"/>
        </a:solidFill>
        <a:effectLst/>
      </p:bgPr>
    </p:bg>
    <p:spTree>
      <p:nvGrpSpPr>
        <p:cNvPr id="1" name="Shape 277"/>
        <p:cNvGrpSpPr/>
        <p:nvPr/>
      </p:nvGrpSpPr>
      <p:grpSpPr>
        <a:xfrm>
          <a:off x="0" y="0"/>
          <a:ext cx="0" cy="0"/>
          <a:chOff x="0" y="0"/>
          <a:chExt cx="0" cy="0"/>
        </a:xfrm>
      </p:grpSpPr>
      <p:sp>
        <p:nvSpPr>
          <p:cNvPr id="278" name="Google Shape;278;p57"/>
          <p:cNvSpPr/>
          <p:nvPr/>
        </p:nvSpPr>
        <p:spPr>
          <a:xfrm>
            <a:off x="0" y="0"/>
            <a:ext cx="9152100" cy="987300"/>
          </a:xfrm>
          <a:prstGeom prst="rect">
            <a:avLst/>
          </a:prstGeom>
          <a:solidFill>
            <a:srgbClr val="00AEBC"/>
          </a:solidFill>
          <a:ln>
            <a:noFill/>
          </a:ln>
        </p:spPr>
        <p:txBody>
          <a:bodyPr spcFirstLastPara="1" wrap="square" lIns="95625" tIns="95625" rIns="95625" bIns="956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57"/>
          <p:cNvSpPr txBox="1">
            <a:spLocks noGrp="1"/>
          </p:cNvSpPr>
          <p:nvPr>
            <p:ph type="title"/>
          </p:nvPr>
        </p:nvSpPr>
        <p:spPr>
          <a:xfrm>
            <a:off x="1256300" y="132551"/>
            <a:ext cx="7096800" cy="477300"/>
          </a:xfrm>
          <a:prstGeom prst="rect">
            <a:avLst/>
          </a:prstGeom>
          <a:noFill/>
          <a:ln>
            <a:noFill/>
          </a:ln>
        </p:spPr>
        <p:txBody>
          <a:bodyPr spcFirstLastPara="1" wrap="square" lIns="95625" tIns="95625" rIns="95625" bIns="95625" anchor="t" anchorCtr="0">
            <a:noAutofit/>
          </a:bodyPr>
          <a:lstStyle>
            <a:lvl1pPr lvl="0" algn="ctr">
              <a:lnSpc>
                <a:spcPct val="100000"/>
              </a:lnSpc>
              <a:spcBef>
                <a:spcPts val="0"/>
              </a:spcBef>
              <a:spcAft>
                <a:spcPts val="0"/>
              </a:spcAft>
              <a:buSzPts val="3000"/>
              <a:buNone/>
              <a:defRPr b="1"/>
            </a:lvl1pPr>
            <a:lvl2pPr lvl="1" algn="ctr">
              <a:lnSpc>
                <a:spcPct val="100000"/>
              </a:lnSpc>
              <a:spcBef>
                <a:spcPts val="0"/>
              </a:spcBef>
              <a:spcAft>
                <a:spcPts val="0"/>
              </a:spcAft>
              <a:buSzPts val="3000"/>
              <a:buNone/>
              <a:defRPr b="1">
                <a:latin typeface="Arial"/>
                <a:ea typeface="Arial"/>
                <a:cs typeface="Arial"/>
                <a:sym typeface="Arial"/>
              </a:defRPr>
            </a:lvl2pPr>
            <a:lvl3pPr lvl="2" algn="ctr">
              <a:lnSpc>
                <a:spcPct val="100000"/>
              </a:lnSpc>
              <a:spcBef>
                <a:spcPts val="0"/>
              </a:spcBef>
              <a:spcAft>
                <a:spcPts val="0"/>
              </a:spcAft>
              <a:buSzPts val="3000"/>
              <a:buNone/>
              <a:defRPr b="1">
                <a:latin typeface="Arial"/>
                <a:ea typeface="Arial"/>
                <a:cs typeface="Arial"/>
                <a:sym typeface="Arial"/>
              </a:defRPr>
            </a:lvl3pPr>
            <a:lvl4pPr lvl="3" algn="ctr">
              <a:lnSpc>
                <a:spcPct val="100000"/>
              </a:lnSpc>
              <a:spcBef>
                <a:spcPts val="0"/>
              </a:spcBef>
              <a:spcAft>
                <a:spcPts val="0"/>
              </a:spcAft>
              <a:buSzPts val="3000"/>
              <a:buNone/>
              <a:defRPr b="1">
                <a:latin typeface="Arial"/>
                <a:ea typeface="Arial"/>
                <a:cs typeface="Arial"/>
                <a:sym typeface="Arial"/>
              </a:defRPr>
            </a:lvl4pPr>
            <a:lvl5pPr lvl="4" algn="ctr">
              <a:lnSpc>
                <a:spcPct val="100000"/>
              </a:lnSpc>
              <a:spcBef>
                <a:spcPts val="0"/>
              </a:spcBef>
              <a:spcAft>
                <a:spcPts val="0"/>
              </a:spcAft>
              <a:buSzPts val="3000"/>
              <a:buNone/>
              <a:defRPr b="1">
                <a:latin typeface="Arial"/>
                <a:ea typeface="Arial"/>
                <a:cs typeface="Arial"/>
                <a:sym typeface="Arial"/>
              </a:defRPr>
            </a:lvl5pPr>
            <a:lvl6pPr lvl="5" algn="ctr">
              <a:lnSpc>
                <a:spcPct val="100000"/>
              </a:lnSpc>
              <a:spcBef>
                <a:spcPts val="0"/>
              </a:spcBef>
              <a:spcAft>
                <a:spcPts val="0"/>
              </a:spcAft>
              <a:buSzPts val="3000"/>
              <a:buNone/>
              <a:defRPr b="1">
                <a:latin typeface="Arial"/>
                <a:ea typeface="Arial"/>
                <a:cs typeface="Arial"/>
                <a:sym typeface="Arial"/>
              </a:defRPr>
            </a:lvl6pPr>
            <a:lvl7pPr lvl="6" algn="ctr">
              <a:lnSpc>
                <a:spcPct val="100000"/>
              </a:lnSpc>
              <a:spcBef>
                <a:spcPts val="0"/>
              </a:spcBef>
              <a:spcAft>
                <a:spcPts val="0"/>
              </a:spcAft>
              <a:buSzPts val="3000"/>
              <a:buNone/>
              <a:defRPr b="1">
                <a:latin typeface="Arial"/>
                <a:ea typeface="Arial"/>
                <a:cs typeface="Arial"/>
                <a:sym typeface="Arial"/>
              </a:defRPr>
            </a:lvl7pPr>
            <a:lvl8pPr lvl="7" algn="ctr">
              <a:lnSpc>
                <a:spcPct val="100000"/>
              </a:lnSpc>
              <a:spcBef>
                <a:spcPts val="0"/>
              </a:spcBef>
              <a:spcAft>
                <a:spcPts val="0"/>
              </a:spcAft>
              <a:buSzPts val="3000"/>
              <a:buNone/>
              <a:defRPr b="1">
                <a:latin typeface="Arial"/>
                <a:ea typeface="Arial"/>
                <a:cs typeface="Arial"/>
                <a:sym typeface="Arial"/>
              </a:defRPr>
            </a:lvl8pPr>
            <a:lvl9pPr lvl="8" algn="ctr">
              <a:lnSpc>
                <a:spcPct val="100000"/>
              </a:lnSpc>
              <a:spcBef>
                <a:spcPts val="0"/>
              </a:spcBef>
              <a:spcAft>
                <a:spcPts val="0"/>
              </a:spcAft>
              <a:buSzPts val="3000"/>
              <a:buNone/>
              <a:defRPr b="1">
                <a:latin typeface="Arial"/>
                <a:ea typeface="Arial"/>
                <a:cs typeface="Arial"/>
                <a:sym typeface="Arial"/>
              </a:defRPr>
            </a:lvl9pPr>
          </a:lstStyle>
          <a:p>
            <a:endParaRPr/>
          </a:p>
        </p:txBody>
      </p:sp>
      <p:pic>
        <p:nvPicPr>
          <p:cNvPr id="280" name="Google Shape;280;p57"/>
          <p:cNvPicPr preferRelativeResize="0"/>
          <p:nvPr/>
        </p:nvPicPr>
        <p:blipFill rotWithShape="1">
          <a:blip r:embed="rId2">
            <a:alphaModFix/>
          </a:blip>
          <a:srcRect/>
          <a:stretch/>
        </p:blipFill>
        <p:spPr>
          <a:xfrm>
            <a:off x="144500" y="132550"/>
            <a:ext cx="808873" cy="2488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ee text block">
  <p:cSld name="Tree text block">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a:stretch/>
        </p:blipFill>
        <p:spPr>
          <a:xfrm>
            <a:off x="0" y="944"/>
            <a:ext cx="9145683" cy="5142553"/>
          </a:xfrm>
          <a:prstGeom prst="rect">
            <a:avLst/>
          </a:prstGeom>
          <a:noFill/>
          <a:ln>
            <a:noFill/>
          </a:ln>
        </p:spPr>
      </p:pic>
      <p:pic>
        <p:nvPicPr>
          <p:cNvPr id="39" name="Google Shape;39;p7"/>
          <p:cNvPicPr preferRelativeResize="0"/>
          <p:nvPr/>
        </p:nvPicPr>
        <p:blipFill rotWithShape="1">
          <a:blip r:embed="rId3">
            <a:alphaModFix/>
          </a:blip>
          <a:srcRect/>
          <a:stretch/>
        </p:blipFill>
        <p:spPr>
          <a:xfrm>
            <a:off x="7449424" y="4538445"/>
            <a:ext cx="1395267" cy="352986"/>
          </a:xfrm>
          <a:prstGeom prst="rect">
            <a:avLst/>
          </a:prstGeom>
          <a:noFill/>
          <a:ln>
            <a:noFill/>
          </a:ln>
        </p:spPr>
      </p:pic>
      <p:sp>
        <p:nvSpPr>
          <p:cNvPr id="40" name="Google Shape;40;p7"/>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750"/>
              </a:spcBef>
              <a:spcAft>
                <a:spcPts val="0"/>
              </a:spcAft>
              <a:buSzPts val="1800"/>
              <a:buFont typeface="Arial"/>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7"/>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7"/>
          <p:cNvSpPr txBox="1">
            <a:spLocks noGrp="1"/>
          </p:cNvSpPr>
          <p:nvPr>
            <p:ph type="title"/>
          </p:nvPr>
        </p:nvSpPr>
        <p:spPr>
          <a:xfrm>
            <a:off x="402609" y="209360"/>
            <a:ext cx="8112600" cy="749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ee text block_no heading bar">
  <p:cSld name="Tree text block_no heading bar">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0" y="944"/>
            <a:ext cx="9145683" cy="5142553"/>
          </a:xfrm>
          <a:prstGeom prst="rect">
            <a:avLst/>
          </a:prstGeom>
          <a:noFill/>
          <a:ln>
            <a:noFill/>
          </a:ln>
        </p:spPr>
      </p:pic>
      <p:pic>
        <p:nvPicPr>
          <p:cNvPr id="45" name="Google Shape;45;p8"/>
          <p:cNvPicPr preferRelativeResize="0"/>
          <p:nvPr/>
        </p:nvPicPr>
        <p:blipFill rotWithShape="1">
          <a:blip r:embed="rId3">
            <a:alphaModFix/>
          </a:blip>
          <a:srcRect/>
          <a:stretch/>
        </p:blipFill>
        <p:spPr>
          <a:xfrm>
            <a:off x="7449424" y="4538445"/>
            <a:ext cx="1395267" cy="352986"/>
          </a:xfrm>
          <a:prstGeom prst="rect">
            <a:avLst/>
          </a:prstGeom>
          <a:noFill/>
          <a:ln>
            <a:noFill/>
          </a:ln>
        </p:spPr>
      </p:pic>
      <p:sp>
        <p:nvSpPr>
          <p:cNvPr id="46" name="Google Shape;46;p8"/>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750"/>
              </a:spcBef>
              <a:spcAft>
                <a:spcPts val="0"/>
              </a:spcAft>
              <a:buSzPts val="1800"/>
              <a:buFont typeface="Arial"/>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8"/>
          <p:cNvSpPr txBox="1">
            <a:spLocks noGrp="1"/>
          </p:cNvSpPr>
          <p:nvPr>
            <p:ph type="title"/>
          </p:nvPr>
        </p:nvSpPr>
        <p:spPr>
          <a:xfrm>
            <a:off x="402609" y="302546"/>
            <a:ext cx="8112600" cy="749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sic text block">
  <p:cSld name="Basic text block">
    <p:spTree>
      <p:nvGrpSpPr>
        <p:cNvPr id="1" name="Shape 48"/>
        <p:cNvGrpSpPr/>
        <p:nvPr/>
      </p:nvGrpSpPr>
      <p:grpSpPr>
        <a:xfrm>
          <a:off x="0" y="0"/>
          <a:ext cx="0" cy="0"/>
          <a:chOff x="0" y="0"/>
          <a:chExt cx="0" cy="0"/>
        </a:xfrm>
      </p:grpSpPr>
      <p:sp>
        <p:nvSpPr>
          <p:cNvPr id="49" name="Google Shape;49;p9"/>
          <p:cNvSpPr/>
          <p:nvPr/>
        </p:nvSpPr>
        <p:spPr>
          <a:xfrm>
            <a:off x="0" y="0"/>
            <a:ext cx="9144000" cy="749400"/>
          </a:xfrm>
          <a:prstGeom prst="rect">
            <a:avLst/>
          </a:prstGeom>
          <a:solidFill>
            <a:srgbClr val="352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9"/>
          <p:cNvSpPr txBox="1">
            <a:spLocks noGrp="1"/>
          </p:cNvSpPr>
          <p:nvPr>
            <p:ph type="title"/>
          </p:nvPr>
        </p:nvSpPr>
        <p:spPr>
          <a:xfrm>
            <a:off x="402609" y="229394"/>
            <a:ext cx="8112600" cy="729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388938" y="1146175"/>
            <a:ext cx="8331300" cy="3248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2" name="Google Shape;52;p9"/>
          <p:cNvPicPr preferRelativeResize="0"/>
          <p:nvPr/>
        </p:nvPicPr>
        <p:blipFill rotWithShape="1">
          <a:blip r:embed="rId2">
            <a:alphaModFix/>
          </a:blip>
          <a:srcRect/>
          <a:stretch/>
        </p:blipFill>
        <p:spPr>
          <a:xfrm>
            <a:off x="7613201" y="222457"/>
            <a:ext cx="1203159" cy="3043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ee text block_no heading bar 2">
  <p:cSld name="Tree text block_no heading bar 2">
    <p:spTree>
      <p:nvGrpSpPr>
        <p:cNvPr id="1"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a:stretch/>
        </p:blipFill>
        <p:spPr>
          <a:xfrm>
            <a:off x="0" y="944"/>
            <a:ext cx="9145683" cy="5142553"/>
          </a:xfrm>
          <a:prstGeom prst="rect">
            <a:avLst/>
          </a:prstGeom>
          <a:noFill/>
          <a:ln>
            <a:noFill/>
          </a:ln>
        </p:spPr>
      </p:pic>
      <p:pic>
        <p:nvPicPr>
          <p:cNvPr id="55" name="Google Shape;55;p10"/>
          <p:cNvPicPr preferRelativeResize="0"/>
          <p:nvPr/>
        </p:nvPicPr>
        <p:blipFill rotWithShape="1">
          <a:blip r:embed="rId3">
            <a:alphaModFix/>
          </a:blip>
          <a:srcRect/>
          <a:stretch/>
        </p:blipFill>
        <p:spPr>
          <a:xfrm>
            <a:off x="7449424" y="4538445"/>
            <a:ext cx="1395267" cy="352986"/>
          </a:xfrm>
          <a:prstGeom prst="rect">
            <a:avLst/>
          </a:prstGeom>
          <a:noFill/>
          <a:ln>
            <a:noFill/>
          </a:ln>
        </p:spPr>
      </p:pic>
      <p:sp>
        <p:nvSpPr>
          <p:cNvPr id="56" name="Google Shape;56;p10"/>
          <p:cNvSpPr txBox="1">
            <a:spLocks noGrp="1"/>
          </p:cNvSpPr>
          <p:nvPr>
            <p:ph type="title"/>
          </p:nvPr>
        </p:nvSpPr>
        <p:spPr>
          <a:xfrm>
            <a:off x="402609" y="302546"/>
            <a:ext cx="8112600" cy="749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0"/>
          <p:cNvSpPr txBox="1">
            <a:spLocks noGrp="1"/>
          </p:cNvSpPr>
          <p:nvPr>
            <p:ph type="body" idx="1"/>
          </p:nvPr>
        </p:nvSpPr>
        <p:spPr>
          <a:xfrm>
            <a:off x="2952604" y="1467193"/>
            <a:ext cx="5767500" cy="2927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SzPts val="1800"/>
              <a:buNone/>
              <a:defRPr>
                <a:solidFill>
                  <a:schemeClr val="dk1"/>
                </a:solidFill>
              </a:defRPr>
            </a:lvl1pPr>
            <a:lvl2pPr marL="914400" lvl="1" indent="-228600" algn="l">
              <a:lnSpc>
                <a:spcPct val="90000"/>
              </a:lnSpc>
              <a:spcBef>
                <a:spcPts val="375"/>
              </a:spcBef>
              <a:spcAft>
                <a:spcPts val="0"/>
              </a:spcAft>
              <a:buSzPts val="1600"/>
              <a:buNone/>
              <a:defRPr>
                <a:solidFill>
                  <a:schemeClr val="dk1"/>
                </a:solidFill>
              </a:defRPr>
            </a:lvl2pPr>
            <a:lvl3pPr marL="1371600" lvl="2" indent="-228600" algn="l">
              <a:lnSpc>
                <a:spcPct val="90000"/>
              </a:lnSpc>
              <a:spcBef>
                <a:spcPts val="375"/>
              </a:spcBef>
              <a:spcAft>
                <a:spcPts val="0"/>
              </a:spcAft>
              <a:buSzPts val="1500"/>
              <a:buNone/>
              <a:defRPr>
                <a:solidFill>
                  <a:schemeClr val="dk1"/>
                </a:solidFill>
              </a:defRPr>
            </a:lvl3pPr>
            <a:lvl4pPr marL="1828800" lvl="3" indent="-228600" algn="l">
              <a:lnSpc>
                <a:spcPct val="90000"/>
              </a:lnSpc>
              <a:spcBef>
                <a:spcPts val="375"/>
              </a:spcBef>
              <a:spcAft>
                <a:spcPts val="0"/>
              </a:spcAft>
              <a:buSzPts val="1400"/>
              <a:buNone/>
              <a:defRPr>
                <a:solidFill>
                  <a:schemeClr val="dk1"/>
                </a:solidFill>
              </a:defRPr>
            </a:lvl4pPr>
            <a:lvl5pPr marL="2286000" lvl="4" indent="-228600" algn="l">
              <a:lnSpc>
                <a:spcPct val="90000"/>
              </a:lnSpc>
              <a:spcBef>
                <a:spcPts val="375"/>
              </a:spcBef>
              <a:spcAft>
                <a:spcPts val="0"/>
              </a:spcAft>
              <a:buSzPts val="1200"/>
              <a:buNone/>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8" name="Google Shape;58;p10"/>
          <p:cNvPicPr preferRelativeResize="0"/>
          <p:nvPr/>
        </p:nvPicPr>
        <p:blipFill rotWithShape="1">
          <a:blip r:embed="rId4">
            <a:alphaModFix/>
          </a:blip>
          <a:srcRect/>
          <a:stretch/>
        </p:blipFill>
        <p:spPr>
          <a:xfrm>
            <a:off x="423862" y="1467193"/>
            <a:ext cx="2045840" cy="20458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200"/>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400"/>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750"/>
              </a:spcBef>
              <a:spcAft>
                <a:spcPts val="0"/>
              </a:spcAft>
              <a:buClr>
                <a:srgbClr val="002060"/>
              </a:buClr>
              <a:buSzPts val="1800"/>
              <a:buFont typeface="Arial"/>
              <a:buNone/>
              <a:defRPr sz="18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375"/>
              </a:spcBef>
              <a:spcAft>
                <a:spcPts val="0"/>
              </a:spcAft>
              <a:buClr>
                <a:srgbClr val="002060"/>
              </a:buClr>
              <a:buSzPts val="1600"/>
              <a:buFont typeface="Arial"/>
              <a:buNone/>
              <a:defRPr sz="16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375"/>
              </a:spcBef>
              <a:spcAft>
                <a:spcPts val="0"/>
              </a:spcAft>
              <a:buClr>
                <a:srgbClr val="002060"/>
              </a:buClr>
              <a:buSzPts val="1500"/>
              <a:buFont typeface="Arial"/>
              <a:buNone/>
              <a:defRPr sz="15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375"/>
              </a:spcBef>
              <a:spcAft>
                <a:spcPts val="0"/>
              </a:spcAft>
              <a:buClr>
                <a:srgbClr val="002060"/>
              </a:buClr>
              <a:buSzPts val="1400"/>
              <a:buFont typeface="Arial"/>
              <a:buNone/>
              <a:defRPr sz="14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375"/>
              </a:spcBef>
              <a:spcAft>
                <a:spcPts val="0"/>
              </a:spcAft>
              <a:buClr>
                <a:srgbClr val="002060"/>
              </a:buClr>
              <a:buSzPts val="1200"/>
              <a:buFont typeface="Arial"/>
              <a:buNone/>
              <a:defRPr sz="1200" b="0" i="0" u="none" strike="noStrike" cap="none">
                <a:solidFill>
                  <a:schemeClr val="dk1"/>
                </a:solidFill>
                <a:latin typeface="Open Sans"/>
                <a:ea typeface="Open Sans"/>
                <a:cs typeface="Open Sans"/>
                <a:sym typeface="Open Sans"/>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www.nationalarchives.gov.uk/education/resources/apartheid-in-south-africa/apartheid-in-south-africa-source-4c/" TargetMode="External"/><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41.png"/><Relationship Id="rId5" Type="http://schemas.openxmlformats.org/officeDocument/2006/relationships/hyperlink" Target="https://unsplash.com/@alinnnaaaa" TargetMode="External"/><Relationship Id="rId4" Type="http://schemas.openxmlformats.org/officeDocument/2006/relationships/hyperlink" Target="https://commons.wikimedia.org/wiki/File:Durban_Sign_1989_%283x4_cropped%29.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5.xml"/><Relationship Id="rId5" Type="http://schemas.openxmlformats.org/officeDocument/2006/relationships/image" Target="../media/image43.png"/><Relationship Id="rId4" Type="http://schemas.openxmlformats.org/officeDocument/2006/relationships/hyperlink" Target="https://commons.wikimedia.org/wiki/File:Apartheid-signs-trainstation.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55.xml"/><Relationship Id="rId4" Type="http://schemas.openxmlformats.org/officeDocument/2006/relationships/hyperlink" Target="https://commons.wikimedia.org/wiki/File:Reproduction_of_a_road_sign_which_appears_on_the_barbed-wire_fence_of_a_farm_facing_the_Johannesburg-Verreeniging_Road_in_Johannesburg.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Bantustans_in_South_Africa.svg" TargetMode="External"/><Relationship Id="rId2" Type="http://schemas.openxmlformats.org/officeDocument/2006/relationships/notesSlide" Target="../notesSlides/notesSlide14.xml"/><Relationship Id="rId1" Type="http://schemas.openxmlformats.org/officeDocument/2006/relationships/slideLayout" Target="../slideLayouts/slideLayout55.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Womens_Gaol,_Constitution_Hill,_Johannesburg_8.jpg" TargetMode="External"/><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image" Target="../media/image47.jpg"/><Relationship Id="rId5" Type="http://schemas.openxmlformats.org/officeDocument/2006/relationships/hyperlink" Target="https://www.bbc.co.uk/ahistoryoftheworld/objects/Pj2V5ki8SG6LBHDiqaXpRg" TargetMode="Externa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Steve_Biko_on_Flyer_for_Steve_Biko_Memorial_at_the_Carver_Cultural_Center.jpg" TargetMode="External"/><Relationship Id="rId2" Type="http://schemas.openxmlformats.org/officeDocument/2006/relationships/notesSlide" Target="../notesSlides/notesSlide16.xml"/><Relationship Id="rId1" Type="http://schemas.openxmlformats.org/officeDocument/2006/relationships/slideLayout" Target="../slideLayouts/slideLayout55.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4"/>
        <p:cNvGrpSpPr/>
        <p:nvPr/>
      </p:nvGrpSpPr>
      <p:grpSpPr>
        <a:xfrm>
          <a:off x="0" y="0"/>
          <a:ext cx="0" cy="0"/>
          <a:chOff x="0" y="0"/>
          <a:chExt cx="0" cy="0"/>
        </a:xfrm>
      </p:grpSpPr>
      <p:sp>
        <p:nvSpPr>
          <p:cNvPr id="285" name="Google Shape;285;p58"/>
          <p:cNvSpPr txBox="1"/>
          <p:nvPr/>
        </p:nvSpPr>
        <p:spPr>
          <a:xfrm>
            <a:off x="157050" y="668775"/>
            <a:ext cx="8881500" cy="321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700" b="0" i="0" u="none" strike="noStrike" cap="none">
                <a:solidFill>
                  <a:srgbClr val="000000"/>
                </a:solidFill>
                <a:latin typeface="Open Sans"/>
                <a:ea typeface="Open Sans"/>
                <a:cs typeface="Open Sans"/>
                <a:sym typeface="Open Sans"/>
              </a:rPr>
              <a:t>This presentation </a:t>
            </a:r>
            <a:r>
              <a:rPr lang="en-GB" sz="1700">
                <a:latin typeface="Open Sans"/>
                <a:ea typeface="Open Sans"/>
                <a:cs typeface="Open Sans"/>
                <a:sym typeface="Open Sans"/>
              </a:rPr>
              <a:t>is</a:t>
            </a:r>
            <a:r>
              <a:rPr lang="en-GB" sz="1700" b="0" i="0" u="none" strike="noStrike" cap="none">
                <a:solidFill>
                  <a:srgbClr val="000000"/>
                </a:solidFill>
                <a:latin typeface="Open Sans"/>
                <a:ea typeface="Open Sans"/>
                <a:cs typeface="Open Sans"/>
                <a:sym typeface="Open Sans"/>
              </a:rPr>
              <a:t> </a:t>
            </a:r>
            <a:r>
              <a:rPr lang="en-GB" sz="1700">
                <a:latin typeface="Open Sans"/>
                <a:ea typeface="Open Sans"/>
                <a:cs typeface="Open Sans"/>
                <a:sym typeface="Open Sans"/>
              </a:rPr>
              <a:t>part of </a:t>
            </a:r>
            <a:r>
              <a:rPr lang="en-GB" sz="1700" b="0" i="0" u="none" strike="noStrike" cap="none">
                <a:solidFill>
                  <a:srgbClr val="000000"/>
                </a:solidFill>
                <a:latin typeface="Open Sans"/>
                <a:ea typeface="Open Sans"/>
                <a:cs typeface="Open Sans"/>
                <a:sym typeface="Open Sans"/>
              </a:rPr>
              <a:t>a multi-lesson </a:t>
            </a:r>
            <a:r>
              <a:rPr lang="en-GB" sz="1700">
                <a:latin typeface="Open Sans"/>
                <a:ea typeface="Open Sans"/>
                <a:cs typeface="Open Sans"/>
                <a:sym typeface="Open Sans"/>
              </a:rPr>
              <a:t>resource</a:t>
            </a:r>
            <a:r>
              <a:rPr lang="en-GB" sz="1700" b="0" i="0" u="none" strike="noStrike" cap="none">
                <a:solidFill>
                  <a:srgbClr val="000000"/>
                </a:solidFill>
                <a:latin typeface="Open Sans"/>
                <a:ea typeface="Open Sans"/>
                <a:cs typeface="Open Sans"/>
                <a:sym typeface="Open Sans"/>
              </a:rPr>
              <a:t> on </a:t>
            </a:r>
            <a:r>
              <a:rPr lang="en-GB" sz="1700" b="1">
                <a:latin typeface="Open Sans"/>
                <a:ea typeface="Open Sans"/>
                <a:cs typeface="Open Sans"/>
                <a:sym typeface="Open Sans"/>
              </a:rPr>
              <a:t>Exploring the Freedom Charter</a:t>
            </a:r>
            <a:r>
              <a:rPr lang="en-GB" sz="1700">
                <a:latin typeface="Open Sans"/>
                <a:ea typeface="Open Sans"/>
                <a:cs typeface="Open Sans"/>
                <a:sym typeface="Open Sans"/>
              </a:rPr>
              <a:t>, which was </a:t>
            </a:r>
            <a:r>
              <a:rPr lang="en-GB" sz="1700">
                <a:solidFill>
                  <a:schemeClr val="dk1"/>
                </a:solidFill>
                <a:latin typeface="Open Sans"/>
                <a:ea typeface="Open Sans"/>
                <a:cs typeface="Open Sans"/>
                <a:sym typeface="Open Sans"/>
              </a:rPr>
              <a:t>collaboratively developed by Teach for Tomorrow, the Anti-Apartheid Legacy Centre and the University of East Anglia. These educational resources aim to teach students about the Freedom Charter and the context of Apartheid South Africa during its creation, in order to promote the legacy and values of the Southern African liberation struggle, whilst supporting contemporary discourse around social (in)justice, inclusion and multi-racial collaboration for social transformation.</a:t>
            </a:r>
            <a:endParaRPr sz="1700">
              <a:solidFill>
                <a:schemeClr val="dk1"/>
              </a:solidFill>
              <a:latin typeface="Open Sans"/>
              <a:ea typeface="Open Sans"/>
              <a:cs typeface="Open Sans"/>
              <a:sym typeface="Open Sans"/>
            </a:endParaRPr>
          </a:p>
          <a:p>
            <a:pPr marL="0" marR="0" lvl="0" indent="0" algn="l" rtl="0">
              <a:lnSpc>
                <a:spcPct val="100000"/>
              </a:lnSpc>
              <a:spcBef>
                <a:spcPts val="1000"/>
              </a:spcBef>
              <a:spcAft>
                <a:spcPts val="1000"/>
              </a:spcAft>
              <a:buNone/>
            </a:pPr>
            <a:r>
              <a:rPr lang="en-GB" sz="1700" b="0" i="0" u="none" strike="noStrike" cap="none">
                <a:solidFill>
                  <a:srgbClr val="000000"/>
                </a:solidFill>
                <a:latin typeface="Open Sans"/>
                <a:ea typeface="Open Sans"/>
                <a:cs typeface="Open Sans"/>
                <a:sym typeface="Open Sans"/>
              </a:rPr>
              <a:t>While you may need to modify this presentation to meet the needs of your students, please note that </a:t>
            </a:r>
            <a:r>
              <a:rPr lang="en-GB" sz="1700">
                <a:latin typeface="Open Sans"/>
                <a:ea typeface="Open Sans"/>
                <a:cs typeface="Open Sans"/>
                <a:sym typeface="Open Sans"/>
              </a:rPr>
              <a:t>Teach for Tomorrow, the Anti-Apartheid Legacy Trust and the University of East Anglia</a:t>
            </a:r>
            <a:r>
              <a:rPr lang="en-GB" sz="1700" b="0" i="0" u="none" strike="noStrike" cap="none">
                <a:solidFill>
                  <a:srgbClr val="000000"/>
                </a:solidFill>
                <a:latin typeface="Open Sans"/>
                <a:ea typeface="Open Sans"/>
                <a:cs typeface="Open Sans"/>
                <a:sym typeface="Open Sans"/>
              </a:rPr>
              <a:t> do not endorse changes that alter the presentation's content or layout</a:t>
            </a:r>
            <a:r>
              <a:rPr lang="en-GB" sz="1700">
                <a:latin typeface="Open Sans"/>
                <a:ea typeface="Open Sans"/>
                <a:cs typeface="Open Sans"/>
                <a:sym typeface="Open Sans"/>
              </a:rPr>
              <a:t>. </a:t>
            </a:r>
            <a:endParaRPr sz="1700">
              <a:latin typeface="Open Sans"/>
              <a:ea typeface="Open Sans"/>
              <a:cs typeface="Open Sans"/>
              <a:sym typeface="Open Sans"/>
            </a:endParaRPr>
          </a:p>
        </p:txBody>
      </p:sp>
      <p:pic>
        <p:nvPicPr>
          <p:cNvPr id="286" name="Google Shape;286;p58"/>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287" name="Google Shape;287;p58"/>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288" name="Google Shape;288;p58"/>
          <p:cNvPicPr preferRelativeResize="0"/>
          <p:nvPr/>
        </p:nvPicPr>
        <p:blipFill rotWithShape="1">
          <a:blip r:embed="rId5">
            <a:alphaModFix/>
          </a:blip>
          <a:srcRect l="6162" t="18765" r="13283" b="21358"/>
          <a:stretch/>
        </p:blipFill>
        <p:spPr>
          <a:xfrm>
            <a:off x="2655075" y="3935550"/>
            <a:ext cx="2619325" cy="1128850"/>
          </a:xfrm>
          <a:prstGeom prst="rect">
            <a:avLst/>
          </a:prstGeom>
          <a:noFill/>
          <a:ln>
            <a:noFill/>
          </a:ln>
        </p:spPr>
      </p:pic>
      <p:pic>
        <p:nvPicPr>
          <p:cNvPr id="289" name="Google Shape;289;p58"/>
          <p:cNvPicPr preferRelativeResize="0"/>
          <p:nvPr/>
        </p:nvPicPr>
        <p:blipFill>
          <a:blip r:embed="rId6">
            <a:alphaModFix/>
          </a:blip>
          <a:stretch>
            <a:fillRect/>
          </a:stretch>
        </p:blipFill>
        <p:spPr>
          <a:xfrm>
            <a:off x="8001000" y="4071650"/>
            <a:ext cx="992751" cy="992751"/>
          </a:xfrm>
          <a:prstGeom prst="rect">
            <a:avLst/>
          </a:prstGeom>
          <a:noFill/>
          <a:ln>
            <a:noFill/>
          </a:ln>
        </p:spPr>
      </p:pic>
      <p:sp>
        <p:nvSpPr>
          <p:cNvPr id="290" name="Google Shape;290;p58"/>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A Note for Teachers</a:t>
            </a:r>
            <a:endParaRPr sz="2500" b="1" i="0" u="none" strike="noStrike" cap="none">
              <a:solidFill>
                <a:srgbClr val="3C286B"/>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p67"/>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Explore Life Under Apartheid</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368" name="Google Shape;368;p67"/>
          <p:cNvSpPr txBox="1"/>
          <p:nvPr/>
        </p:nvSpPr>
        <p:spPr>
          <a:xfrm>
            <a:off x="3895675" y="1397750"/>
            <a:ext cx="5023500" cy="2948100"/>
          </a:xfrm>
          <a:prstGeom prst="rect">
            <a:avLst/>
          </a:prstGeom>
          <a:noFill/>
          <a:ln>
            <a:noFill/>
          </a:ln>
        </p:spPr>
        <p:txBody>
          <a:bodyPr spcFirstLastPara="1" wrap="square" lIns="95625" tIns="95625" rIns="95625" bIns="956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Open Sans"/>
                <a:ea typeface="Open Sans"/>
                <a:cs typeface="Open Sans"/>
                <a:sym typeface="Open Sans"/>
              </a:rPr>
              <a:t>As you move around the room, respond to the following questions for each </a:t>
            </a:r>
            <a:r>
              <a:rPr lang="en-GB" sz="1800" b="1">
                <a:solidFill>
                  <a:schemeClr val="dk1"/>
                </a:solidFill>
                <a:latin typeface="Open Sans"/>
                <a:ea typeface="Open Sans"/>
                <a:cs typeface="Open Sans"/>
                <a:sym typeface="Open Sans"/>
              </a:rPr>
              <a:t>page</a:t>
            </a:r>
            <a:r>
              <a:rPr lang="en-GB" sz="1800" b="1" i="0" u="none" strike="noStrike" cap="none">
                <a:solidFill>
                  <a:schemeClr val="dk1"/>
                </a:solidFill>
                <a:latin typeface="Open Sans"/>
                <a:ea typeface="Open Sans"/>
                <a:cs typeface="Open Sans"/>
                <a:sym typeface="Open Sans"/>
              </a:rPr>
              <a:t>:</a:t>
            </a:r>
            <a:endParaRPr sz="1800" b="0" i="0" u="none" strike="noStrike" cap="none">
              <a:solidFill>
                <a:schemeClr val="dk1"/>
              </a:solidFill>
              <a:latin typeface="Open Sans"/>
              <a:ea typeface="Open Sans"/>
              <a:cs typeface="Open Sans"/>
              <a:sym typeface="Open Sans"/>
            </a:endParaRPr>
          </a:p>
          <a:p>
            <a:pPr marL="457200" marR="0" lvl="0" indent="-342900" algn="l" rtl="0">
              <a:lnSpc>
                <a:spcPct val="100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is the focus of the content?</a:t>
            </a:r>
            <a:endParaRPr sz="1800" b="0" i="0" u="none" strike="noStrike" cap="none">
              <a:solidFill>
                <a:schemeClr val="dk1"/>
              </a:solidFill>
              <a:latin typeface="Open Sans"/>
              <a:ea typeface="Open Sans"/>
              <a:cs typeface="Open Sans"/>
              <a:sym typeface="Open Sans"/>
            </a:endParaRPr>
          </a:p>
          <a:p>
            <a:pPr marL="457200" marR="0" lvl="0" indent="-342900" algn="l" rtl="0">
              <a:lnSpc>
                <a:spcPct val="100000"/>
              </a:lnSpc>
              <a:spcBef>
                <a:spcPts val="1000"/>
              </a:spcBef>
              <a:spcAft>
                <a:spcPts val="0"/>
              </a:spcAft>
              <a:buClr>
                <a:schemeClr val="dk1"/>
              </a:buClr>
              <a:buSzPts val="1800"/>
              <a:buFont typeface="Open Sans"/>
              <a:buAutoNum type="arabicPeriod"/>
            </a:pPr>
            <a:r>
              <a:rPr lang="en-GB" sz="1800" b="0" i="0" u="none" strike="noStrike" cap="none">
                <a:solidFill>
                  <a:schemeClr val="dk1"/>
                </a:solidFill>
                <a:latin typeface="Open Sans"/>
                <a:ea typeface="Open Sans"/>
                <a:cs typeface="Open Sans"/>
                <a:sym typeface="Open Sans"/>
              </a:rPr>
              <a:t>What </a:t>
            </a:r>
            <a:r>
              <a:rPr lang="en-GB" sz="1800">
                <a:solidFill>
                  <a:schemeClr val="dk1"/>
                </a:solidFill>
                <a:latin typeface="Open Sans"/>
                <a:ea typeface="Open Sans"/>
                <a:cs typeface="Open Sans"/>
                <a:sym typeface="Open Sans"/>
              </a:rPr>
              <a:t>does it reveal about life under apartheid? </a:t>
            </a:r>
            <a:endParaRPr sz="1800" b="0" i="0" u="none" strike="noStrike" cap="none">
              <a:solidFill>
                <a:schemeClr val="dk1"/>
              </a:solidFill>
              <a:latin typeface="Open Sans"/>
              <a:ea typeface="Open Sans"/>
              <a:cs typeface="Open Sans"/>
              <a:sym typeface="Open Sans"/>
            </a:endParaRPr>
          </a:p>
          <a:p>
            <a:pPr marL="457200" marR="0" lvl="0" indent="-342900" algn="l" rtl="0">
              <a:lnSpc>
                <a:spcPct val="100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does the content make you think/feel? </a:t>
            </a:r>
            <a:endParaRPr sz="1800">
              <a:solidFill>
                <a:schemeClr val="dk1"/>
              </a:solidFill>
              <a:latin typeface="Open Sans"/>
              <a:ea typeface="Open Sans"/>
              <a:cs typeface="Open Sans"/>
              <a:sym typeface="Open Sans"/>
            </a:endParaRPr>
          </a:p>
          <a:p>
            <a:pPr marL="457200" marR="0" lvl="0" indent="-342900" algn="l" rtl="0">
              <a:lnSpc>
                <a:spcPct val="100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if any, questions does it raise? </a:t>
            </a:r>
            <a:endParaRPr sz="18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2286000" marR="0" lvl="0" indent="0" algn="l" rtl="0">
              <a:lnSpc>
                <a:spcPct val="100000"/>
              </a:lnSpc>
              <a:spcBef>
                <a:spcPts val="3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320040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369" name="Google Shape;369;p67"/>
          <p:cNvPicPr preferRelativeResize="0"/>
          <p:nvPr/>
        </p:nvPicPr>
        <p:blipFill>
          <a:blip r:embed="rId3">
            <a:alphaModFix/>
          </a:blip>
          <a:stretch>
            <a:fillRect/>
          </a:stretch>
        </p:blipFill>
        <p:spPr>
          <a:xfrm>
            <a:off x="661325" y="1279700"/>
            <a:ext cx="3066025" cy="3066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pic>
        <p:nvPicPr>
          <p:cNvPr id="374" name="Google Shape;374;p68"/>
          <p:cNvPicPr preferRelativeResize="0"/>
          <p:nvPr/>
        </p:nvPicPr>
        <p:blipFill rotWithShape="1">
          <a:blip r:embed="rId3">
            <a:alphaModFix/>
          </a:blip>
          <a:srcRect t="1373" b="12812"/>
          <a:stretch/>
        </p:blipFill>
        <p:spPr>
          <a:xfrm>
            <a:off x="5586525" y="704350"/>
            <a:ext cx="3122650" cy="3580224"/>
          </a:xfrm>
          <a:prstGeom prst="rect">
            <a:avLst/>
          </a:prstGeom>
          <a:noFill/>
          <a:ln>
            <a:noFill/>
          </a:ln>
        </p:spPr>
      </p:pic>
      <p:sp>
        <p:nvSpPr>
          <p:cNvPr id="375" name="Google Shape;375;p68"/>
          <p:cNvSpPr txBox="1"/>
          <p:nvPr/>
        </p:nvSpPr>
        <p:spPr>
          <a:xfrm rot="-5400000">
            <a:off x="3963175" y="2619125"/>
            <a:ext cx="3000000" cy="33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50"/>
              <a:buFont typeface="Arial"/>
              <a:buNone/>
            </a:pPr>
            <a:r>
              <a:rPr lang="en-GB" sz="950" u="sng">
                <a:solidFill>
                  <a:srgbClr val="6AA84F"/>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Guinnog</a:t>
            </a:r>
            <a:endParaRPr sz="950" b="0" i="0" u="none" strike="noStrike" cap="none">
              <a:solidFill>
                <a:srgbClr val="6AA84F"/>
              </a:solidFill>
              <a:highlight>
                <a:srgbClr val="FFFFFF"/>
              </a:highlight>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endParaRPr>
          </a:p>
        </p:txBody>
      </p:sp>
      <p:sp>
        <p:nvSpPr>
          <p:cNvPr id="376" name="Google Shape;376;p68"/>
          <p:cNvSpPr txBox="1"/>
          <p:nvPr/>
        </p:nvSpPr>
        <p:spPr>
          <a:xfrm>
            <a:off x="5586525" y="4238140"/>
            <a:ext cx="3200100" cy="69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300" dirty="0" err="1">
                <a:solidFill>
                  <a:schemeClr val="dk1"/>
                </a:solidFill>
                <a:latin typeface="Open Sans"/>
                <a:ea typeface="Open Sans"/>
                <a:cs typeface="Open Sans"/>
                <a:sym typeface="Open Sans"/>
              </a:rPr>
              <a:t>Segregational</a:t>
            </a:r>
            <a:r>
              <a:rPr lang="en-GB" sz="1300" dirty="0">
                <a:solidFill>
                  <a:schemeClr val="dk1"/>
                </a:solidFill>
                <a:latin typeface="Open Sans"/>
                <a:ea typeface="Open Sans"/>
                <a:cs typeface="Open Sans"/>
                <a:sym typeface="Open Sans"/>
              </a:rPr>
              <a:t> beach sign in Durban in English, Afrikaans and Zulu. Photo taken in 1989.</a:t>
            </a:r>
            <a:endParaRPr sz="1300" dirty="0">
              <a:solidFill>
                <a:schemeClr val="dk1"/>
              </a:solidFill>
              <a:latin typeface="Open Sans"/>
              <a:ea typeface="Open Sans"/>
              <a:cs typeface="Open Sans"/>
              <a:sym typeface="Open Sans"/>
            </a:endParaRPr>
          </a:p>
        </p:txBody>
      </p:sp>
      <p:sp>
        <p:nvSpPr>
          <p:cNvPr id="377" name="Google Shape;377;p68"/>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GB" sz="2500" b="1">
                <a:solidFill>
                  <a:schemeClr val="dk1"/>
                </a:solidFill>
                <a:latin typeface="Montserrat"/>
                <a:ea typeface="Montserrat"/>
                <a:cs typeface="Montserrat"/>
                <a:sym typeface="Montserrat"/>
              </a:rPr>
              <a:t>Beach Segregation</a:t>
            </a:r>
            <a:endParaRPr sz="30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pic>
        <p:nvPicPr>
          <p:cNvPr id="378" name="Google Shape;378;p68"/>
          <p:cNvPicPr preferRelativeResize="0"/>
          <p:nvPr/>
        </p:nvPicPr>
        <p:blipFill rotWithShape="1">
          <a:blip r:embed="rId6">
            <a:alphaModFix/>
          </a:blip>
          <a:srcRect t="9023" b="7817"/>
          <a:stretch/>
        </p:blipFill>
        <p:spPr>
          <a:xfrm>
            <a:off x="202900" y="791300"/>
            <a:ext cx="4688599" cy="1186975"/>
          </a:xfrm>
          <a:prstGeom prst="rect">
            <a:avLst/>
          </a:prstGeom>
          <a:noFill/>
          <a:ln>
            <a:noFill/>
          </a:ln>
        </p:spPr>
      </p:pic>
      <p:sp>
        <p:nvSpPr>
          <p:cNvPr id="379" name="Google Shape;379;p68"/>
          <p:cNvSpPr txBox="1"/>
          <p:nvPr/>
        </p:nvSpPr>
        <p:spPr>
          <a:xfrm>
            <a:off x="202900" y="2042145"/>
            <a:ext cx="4991400" cy="22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RACIAL BEACH ZONING IN DURBAN.</a:t>
            </a: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7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6. After months of discussion the Durban City Council has approved the Beach Committee’s recommendations for the racial zoning of the main beach front. The Council has resisted considerable pressure for the reservation of the whole length of the main beach for the exclusive use of Europeans. The Natives get 700 feet, the Coloured 600 feet, and the Indians 2,700 feet. These areas are to the north of the European beach which stretches along the built-up area in which all the hotels are situated.</a:t>
            </a: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9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sz="1100">
                <a:solidFill>
                  <a:schemeClr val="dk1"/>
                </a:solidFill>
                <a:latin typeface="Open Sans"/>
                <a:ea typeface="Open Sans"/>
                <a:cs typeface="Open Sans"/>
                <a:sym typeface="Open Sans"/>
              </a:rPr>
              <a:t>Extract from High Commissioner’s report concerning racial beach zoning in Durban, South Africa, October 1955, Catalogue Ref: DO 35/6716</a:t>
            </a:r>
            <a:endParaRPr sz="11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4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sz="1100" u="sng">
                <a:solidFill>
                  <a:srgbClr val="6AA84F"/>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The National Archives</a:t>
            </a:r>
            <a:endParaRPr sz="1100">
              <a:solidFill>
                <a:srgbClr val="6AA84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p69"/>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GB" sz="2500" b="1">
                <a:solidFill>
                  <a:schemeClr val="dk1"/>
                </a:solidFill>
                <a:latin typeface="Montserrat"/>
                <a:ea typeface="Montserrat"/>
                <a:cs typeface="Montserrat"/>
                <a:sym typeface="Montserrat"/>
              </a:rPr>
              <a:t>Segregation of Public Amenities</a:t>
            </a:r>
            <a:endParaRPr sz="30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pic>
        <p:nvPicPr>
          <p:cNvPr id="385" name="Google Shape;385;p69"/>
          <p:cNvPicPr preferRelativeResize="0"/>
          <p:nvPr/>
        </p:nvPicPr>
        <p:blipFill>
          <a:blip r:embed="rId3">
            <a:alphaModFix/>
          </a:blip>
          <a:stretch>
            <a:fillRect/>
          </a:stretch>
        </p:blipFill>
        <p:spPr>
          <a:xfrm>
            <a:off x="228425" y="961450"/>
            <a:ext cx="4710450" cy="3157970"/>
          </a:xfrm>
          <a:prstGeom prst="rect">
            <a:avLst/>
          </a:prstGeom>
          <a:noFill/>
          <a:ln>
            <a:noFill/>
          </a:ln>
        </p:spPr>
      </p:pic>
      <p:sp>
        <p:nvSpPr>
          <p:cNvPr id="386" name="Google Shape;386;p69"/>
          <p:cNvSpPr txBox="1"/>
          <p:nvPr/>
        </p:nvSpPr>
        <p:spPr>
          <a:xfrm rot="-5400000">
            <a:off x="-1395425" y="2453975"/>
            <a:ext cx="3000000" cy="33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50"/>
              <a:buFont typeface="Arial"/>
              <a:buNone/>
            </a:pPr>
            <a:r>
              <a:rPr lang="en-GB" sz="950" u="sng">
                <a:solidFill>
                  <a:srgbClr val="6AA84F"/>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Ernest Cole</a:t>
            </a:r>
            <a:endParaRPr sz="950" b="0" i="0" strike="noStrike" cap="none">
              <a:solidFill>
                <a:srgbClr val="6AA84F"/>
              </a:solidFill>
              <a:highlight>
                <a:srgbClr val="FFFFFF"/>
              </a:highlight>
              <a:latin typeface="Roboto"/>
              <a:ea typeface="Roboto"/>
              <a:cs typeface="Roboto"/>
              <a:sym typeface="Roboto"/>
            </a:endParaRPr>
          </a:p>
        </p:txBody>
      </p:sp>
      <p:sp>
        <p:nvSpPr>
          <p:cNvPr id="387" name="Google Shape;387;p69"/>
          <p:cNvSpPr txBox="1"/>
          <p:nvPr/>
        </p:nvSpPr>
        <p:spPr>
          <a:xfrm>
            <a:off x="390725" y="4180525"/>
            <a:ext cx="4161000" cy="64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300">
                <a:solidFill>
                  <a:schemeClr val="dk1"/>
                </a:solidFill>
                <a:latin typeface="Open Sans"/>
                <a:ea typeface="Open Sans"/>
                <a:cs typeface="Open Sans"/>
                <a:sym typeface="Open Sans"/>
              </a:rPr>
              <a:t>Photograph of segregational signs at a South-African train station taken pre-1972.</a:t>
            </a:r>
            <a:endParaRPr sz="130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endParaRPr sz="1700">
              <a:solidFill>
                <a:schemeClr val="dk2"/>
              </a:solidFill>
              <a:latin typeface="Open Sans"/>
              <a:ea typeface="Open Sans"/>
              <a:cs typeface="Open Sans"/>
              <a:sym typeface="Open Sans"/>
            </a:endParaRPr>
          </a:p>
        </p:txBody>
      </p:sp>
      <p:sp>
        <p:nvSpPr>
          <p:cNvPr id="388" name="Google Shape;388;p69"/>
          <p:cNvSpPr txBox="1"/>
          <p:nvPr/>
        </p:nvSpPr>
        <p:spPr>
          <a:xfrm>
            <a:off x="4938875" y="568400"/>
            <a:ext cx="4161000" cy="141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passing of the Separate Amenities Act 1953 led to the segregation of all public amenities, including buildings and transport. Whites (Europeans) had access to superior facilities than non-whites, who were often described as ‘Coloureds, Indians and Blacks’.</a:t>
            </a: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a:solidFill>
                <a:schemeClr val="dk2"/>
              </a:solidFill>
              <a:latin typeface="Open Sans"/>
              <a:ea typeface="Open Sans"/>
              <a:cs typeface="Open Sans"/>
              <a:sym typeface="Open Sans"/>
            </a:endParaRPr>
          </a:p>
        </p:txBody>
      </p:sp>
      <p:pic>
        <p:nvPicPr>
          <p:cNvPr id="389" name="Google Shape;389;p69"/>
          <p:cNvPicPr preferRelativeResize="0"/>
          <p:nvPr/>
        </p:nvPicPr>
        <p:blipFill>
          <a:blip r:embed="rId5">
            <a:alphaModFix/>
          </a:blip>
          <a:stretch>
            <a:fillRect/>
          </a:stretch>
        </p:blipFill>
        <p:spPr>
          <a:xfrm>
            <a:off x="5524050" y="2059315"/>
            <a:ext cx="2990643" cy="2738799"/>
          </a:xfrm>
          <a:prstGeom prst="rect">
            <a:avLst/>
          </a:prstGeom>
          <a:noFill/>
          <a:ln>
            <a:noFill/>
          </a:ln>
        </p:spPr>
      </p:pic>
      <p:sp>
        <p:nvSpPr>
          <p:cNvPr id="390" name="Google Shape;390;p69"/>
          <p:cNvSpPr txBox="1"/>
          <p:nvPr/>
        </p:nvSpPr>
        <p:spPr>
          <a:xfrm rot="-5400000">
            <a:off x="3909325" y="3132665"/>
            <a:ext cx="3000000" cy="33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50"/>
              <a:buFont typeface="Arial"/>
              <a:buNone/>
            </a:pPr>
            <a:r>
              <a:rPr lang="en-GB" sz="950">
                <a:solidFill>
                  <a:srgbClr val="6AA84F"/>
                </a:solidFill>
                <a:highlight>
                  <a:srgbClr val="FFFFFF"/>
                </a:highlight>
                <a:latin typeface="Roboto"/>
                <a:ea typeface="Roboto"/>
                <a:cs typeface="Roboto"/>
                <a:sym typeface="Roboto"/>
              </a:rPr>
              <a:t>Wikicommons</a:t>
            </a:r>
            <a:endParaRPr sz="950" b="0" i="0" strike="noStrike" cap="none">
              <a:solidFill>
                <a:srgbClr val="6AA84F"/>
              </a:solidFill>
              <a:highlight>
                <a:srgbClr val="FFFFFF"/>
              </a:highlight>
              <a:latin typeface="Roboto"/>
              <a:ea typeface="Roboto"/>
              <a:cs typeface="Roboto"/>
              <a:sym typeface="Roboto"/>
            </a:endParaRPr>
          </a:p>
        </p:txBody>
      </p:sp>
      <p:sp>
        <p:nvSpPr>
          <p:cNvPr id="391" name="Google Shape;391;p69"/>
          <p:cNvSpPr txBox="1"/>
          <p:nvPr/>
        </p:nvSpPr>
        <p:spPr>
          <a:xfrm>
            <a:off x="4938875" y="4727100"/>
            <a:ext cx="4161000" cy="41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300">
                <a:solidFill>
                  <a:schemeClr val="dk1"/>
                </a:solidFill>
                <a:latin typeface="Open Sans"/>
                <a:ea typeface="Open Sans"/>
                <a:cs typeface="Open Sans"/>
                <a:sym typeface="Open Sans"/>
              </a:rPr>
              <a:t>Apartheid era sign in English and Afrikaans.</a:t>
            </a:r>
            <a:endParaRPr sz="130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endParaRPr sz="1700">
              <a:solidFill>
                <a:schemeClr val="dk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70"/>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GB" sz="2500" b="1">
                <a:solidFill>
                  <a:schemeClr val="dk1"/>
                </a:solidFill>
                <a:latin typeface="Montserrat"/>
                <a:ea typeface="Montserrat"/>
                <a:cs typeface="Montserrat"/>
                <a:sym typeface="Montserrat"/>
              </a:rPr>
              <a:t>Threats to Life</a:t>
            </a:r>
            <a:endParaRPr sz="30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397" name="Google Shape;397;p70"/>
          <p:cNvSpPr txBox="1"/>
          <p:nvPr/>
        </p:nvSpPr>
        <p:spPr>
          <a:xfrm>
            <a:off x="5356550" y="846650"/>
            <a:ext cx="3692700" cy="321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Reproduction of a road sign that appeared on the barbed wire fence of a farm in Johannesburg. Thousands of similar signs existed throughout South Africa during apartheid. This reproduction is from July 1952.</a:t>
            </a: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text reads:</a:t>
            </a:r>
            <a:endParaRPr>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“You Have Been Warned”</a:t>
            </a:r>
            <a:endParaRPr>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DANGER! </a:t>
            </a: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NATIVES, INDIANS AND COLOUREDS. </a:t>
            </a: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IF YOU ENTER THESE PREMISES AT NIGHT, YOU WILL BE LISTED AS MISSING.</a:t>
            </a: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ARMED GUARDS SHOOT ON SIGHT. SAVAGE DOGS DEVOUR THE CORPSE.</a:t>
            </a: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YOU HAVE BEEN WARNED!</a:t>
            </a: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a:solidFill>
                <a:schemeClr val="dk2"/>
              </a:solidFill>
              <a:latin typeface="Open Sans"/>
              <a:ea typeface="Open Sans"/>
              <a:cs typeface="Open Sans"/>
              <a:sym typeface="Open Sans"/>
            </a:endParaRPr>
          </a:p>
        </p:txBody>
      </p:sp>
      <p:pic>
        <p:nvPicPr>
          <p:cNvPr id="398" name="Google Shape;398;p70"/>
          <p:cNvPicPr preferRelativeResize="0"/>
          <p:nvPr/>
        </p:nvPicPr>
        <p:blipFill>
          <a:blip r:embed="rId3">
            <a:alphaModFix/>
          </a:blip>
          <a:stretch>
            <a:fillRect/>
          </a:stretch>
        </p:blipFill>
        <p:spPr>
          <a:xfrm>
            <a:off x="330900" y="1122032"/>
            <a:ext cx="4896600" cy="3485250"/>
          </a:xfrm>
          <a:prstGeom prst="rect">
            <a:avLst/>
          </a:prstGeom>
          <a:noFill/>
          <a:ln>
            <a:noFill/>
          </a:ln>
        </p:spPr>
      </p:pic>
      <p:sp>
        <p:nvSpPr>
          <p:cNvPr id="399" name="Google Shape;399;p70"/>
          <p:cNvSpPr txBox="1"/>
          <p:nvPr/>
        </p:nvSpPr>
        <p:spPr>
          <a:xfrm rot="-5400000">
            <a:off x="-1884100" y="2421758"/>
            <a:ext cx="4228500" cy="300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50"/>
              <a:buFont typeface="Arial"/>
              <a:buNone/>
            </a:pPr>
            <a:r>
              <a:rPr lang="en-GB" sz="750" u="sng">
                <a:solidFill>
                  <a:srgbClr val="6AA84F"/>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Photo Division, Ministry of Information &amp; Broadcasting, Government of India</a:t>
            </a:r>
            <a:endParaRPr sz="750" b="0" i="0" strike="noStrike" cap="none">
              <a:solidFill>
                <a:srgbClr val="6AA84F"/>
              </a:solidFill>
              <a:highlight>
                <a:srgbClr val="FFFFFF"/>
              </a:highligh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71"/>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GB" sz="2500" b="1">
                <a:solidFill>
                  <a:schemeClr val="dk1"/>
                </a:solidFill>
                <a:latin typeface="Montserrat"/>
                <a:ea typeface="Montserrat"/>
                <a:cs typeface="Montserrat"/>
                <a:sym typeface="Montserrat"/>
              </a:rPr>
              <a:t>Bantustans</a:t>
            </a:r>
            <a:endParaRPr sz="30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405" name="Google Shape;405;p71"/>
          <p:cNvSpPr txBox="1"/>
          <p:nvPr/>
        </p:nvSpPr>
        <p:spPr>
          <a:xfrm>
            <a:off x="253635" y="4594525"/>
            <a:ext cx="4385400" cy="49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300">
                <a:solidFill>
                  <a:schemeClr val="dk1"/>
                </a:solidFill>
                <a:latin typeface="Open Sans"/>
                <a:ea typeface="Open Sans"/>
                <a:cs typeface="Open Sans"/>
                <a:sym typeface="Open Sans"/>
              </a:rPr>
              <a:t>Map of Bantustans in South Africa at the end of apartheid (1994)</a:t>
            </a:r>
            <a:endParaRPr sz="1300">
              <a:solidFill>
                <a:schemeClr val="dk1"/>
              </a:solidFill>
              <a:latin typeface="Open Sans"/>
              <a:ea typeface="Open Sans"/>
              <a:cs typeface="Open Sans"/>
              <a:sym typeface="Open Sans"/>
            </a:endParaRPr>
          </a:p>
        </p:txBody>
      </p:sp>
      <p:sp>
        <p:nvSpPr>
          <p:cNvPr id="406" name="Google Shape;406;p71"/>
          <p:cNvSpPr txBox="1"/>
          <p:nvPr/>
        </p:nvSpPr>
        <p:spPr>
          <a:xfrm rot="-5400000">
            <a:off x="-1340790" y="3062100"/>
            <a:ext cx="3000000" cy="33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50"/>
              <a:buFont typeface="Arial"/>
              <a:buNone/>
            </a:pPr>
            <a:r>
              <a:rPr lang="en-GB" sz="950" u="sng">
                <a:solidFill>
                  <a:srgbClr val="6AA84F"/>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Htonl</a:t>
            </a:r>
            <a:endParaRPr sz="950" b="0" i="0" strike="noStrike" cap="none">
              <a:solidFill>
                <a:srgbClr val="6AA84F"/>
              </a:solidFill>
              <a:highlight>
                <a:srgbClr val="FFFFFF"/>
              </a:highlight>
              <a:latin typeface="Roboto"/>
              <a:ea typeface="Roboto"/>
              <a:cs typeface="Roboto"/>
              <a:sym typeface="Roboto"/>
            </a:endParaRPr>
          </a:p>
        </p:txBody>
      </p:sp>
      <p:pic>
        <p:nvPicPr>
          <p:cNvPr id="407" name="Google Shape;407;p71"/>
          <p:cNvPicPr preferRelativeResize="0"/>
          <p:nvPr/>
        </p:nvPicPr>
        <p:blipFill>
          <a:blip r:embed="rId4">
            <a:alphaModFix/>
          </a:blip>
          <a:stretch>
            <a:fillRect/>
          </a:stretch>
        </p:blipFill>
        <p:spPr>
          <a:xfrm>
            <a:off x="253635" y="674825"/>
            <a:ext cx="4530775" cy="3991851"/>
          </a:xfrm>
          <a:prstGeom prst="rect">
            <a:avLst/>
          </a:prstGeom>
          <a:noFill/>
          <a:ln>
            <a:noFill/>
          </a:ln>
        </p:spPr>
      </p:pic>
      <p:sp>
        <p:nvSpPr>
          <p:cNvPr id="408" name="Google Shape;408;p71"/>
          <p:cNvSpPr txBox="1"/>
          <p:nvPr/>
        </p:nvSpPr>
        <p:spPr>
          <a:xfrm>
            <a:off x="4991325" y="822025"/>
            <a:ext cx="3794100" cy="390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Bantu Authorities Act (1951) created ten Bantustans (‘homelands’) for Black South Africans to restrict their movement and prevent them from living in areas that the apartheid government had designated for white people, which included many towns and cities.</a:t>
            </a:r>
            <a:endParaRPr>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Bantustans were tied to specific ethnic group identities. Black South Africans were assigned an ethnic identities and corresponding ‘homeland’, even if they did not see this as a central aspect of their identity. </a:t>
            </a:r>
            <a:endParaRPr>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Apartheid laws treated Black South Africans as citizens of their given Bantustan, essentially stripping them of their South African citizenship.</a:t>
            </a:r>
            <a:endParaRPr>
              <a:solidFill>
                <a:schemeClr val="dk1"/>
              </a:solidFill>
              <a:latin typeface="Open Sans"/>
              <a:ea typeface="Open Sans"/>
              <a:cs typeface="Open Sans"/>
              <a:sym typeface="Open Sans"/>
            </a:endParaRPr>
          </a:p>
          <a:p>
            <a:pPr marL="0" lvl="0" indent="0" algn="l" rtl="0">
              <a:spcBef>
                <a:spcPts val="1000"/>
              </a:spcBef>
              <a:spcAft>
                <a:spcPts val="0"/>
              </a:spcAft>
              <a:buClr>
                <a:schemeClr val="dk1"/>
              </a:buClr>
              <a:buSzPts val="1200"/>
              <a:buFont typeface="Arial"/>
              <a:buNone/>
            </a:pPr>
            <a:endParaRPr>
              <a:solidFill>
                <a:schemeClr val="dk1"/>
              </a:solidFill>
              <a:latin typeface="Open Sans"/>
              <a:ea typeface="Open Sans"/>
              <a:cs typeface="Open Sans"/>
              <a:sym typeface="Open Sans"/>
            </a:endParaRPr>
          </a:p>
          <a:p>
            <a:pPr marL="0" marR="0" lvl="0" indent="0" algn="l" rtl="0">
              <a:lnSpc>
                <a:spcPct val="100000"/>
              </a:lnSpc>
              <a:spcBef>
                <a:spcPts val="1000"/>
              </a:spcBef>
              <a:spcAft>
                <a:spcPts val="1000"/>
              </a:spcAft>
              <a:buClr>
                <a:srgbClr val="000000"/>
              </a:buClr>
              <a:buSzPts val="1200"/>
              <a:buFont typeface="Arial"/>
              <a:buNone/>
            </a:pPr>
            <a:endParaRPr>
              <a:solidFill>
                <a:schemeClr val="dk2"/>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p72"/>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GB" sz="2500" b="1">
                <a:solidFill>
                  <a:schemeClr val="dk1"/>
                </a:solidFill>
                <a:latin typeface="Montserrat"/>
                <a:ea typeface="Montserrat"/>
                <a:cs typeface="Montserrat"/>
                <a:sym typeface="Montserrat"/>
              </a:rPr>
              <a:t>Pass Book (‘Dompas’)</a:t>
            </a:r>
            <a:endParaRPr sz="30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414" name="Google Shape;414;p72"/>
          <p:cNvSpPr txBox="1"/>
          <p:nvPr/>
        </p:nvSpPr>
        <p:spPr>
          <a:xfrm>
            <a:off x="172600" y="686633"/>
            <a:ext cx="4521900" cy="49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300">
                <a:solidFill>
                  <a:schemeClr val="dk1"/>
                </a:solidFill>
                <a:latin typeface="Open Sans"/>
                <a:ea typeface="Open Sans"/>
                <a:cs typeface="Open Sans"/>
                <a:sym typeface="Open Sans"/>
              </a:rPr>
              <a:t>A pass book exhibited as an artefact of apartheid at the Women's Jail, Constitution Hill, Johannesburg</a:t>
            </a:r>
            <a:endParaRPr sz="1300">
              <a:solidFill>
                <a:schemeClr val="dk1"/>
              </a:solidFill>
              <a:latin typeface="Open Sans"/>
              <a:ea typeface="Open Sans"/>
              <a:cs typeface="Open Sans"/>
              <a:sym typeface="Open Sans"/>
            </a:endParaRPr>
          </a:p>
        </p:txBody>
      </p:sp>
      <p:sp>
        <p:nvSpPr>
          <p:cNvPr id="415" name="Google Shape;415;p72"/>
          <p:cNvSpPr txBox="1"/>
          <p:nvPr/>
        </p:nvSpPr>
        <p:spPr>
          <a:xfrm rot="-5400000">
            <a:off x="-637125" y="1733583"/>
            <a:ext cx="1470900" cy="33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50"/>
              <a:buFont typeface="Arial"/>
              <a:buNone/>
            </a:pPr>
            <a:r>
              <a:rPr lang="en-GB" sz="950" u="sng">
                <a:solidFill>
                  <a:srgbClr val="6AA84F"/>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Islahaddow</a:t>
            </a:r>
            <a:endParaRPr sz="950" b="0" i="0" strike="noStrike" cap="none">
              <a:solidFill>
                <a:srgbClr val="6AA84F"/>
              </a:solidFill>
              <a:highlight>
                <a:srgbClr val="FFFFFF"/>
              </a:highlight>
              <a:latin typeface="Roboto"/>
              <a:ea typeface="Roboto"/>
              <a:cs typeface="Roboto"/>
              <a:sym typeface="Roboto"/>
            </a:endParaRPr>
          </a:p>
        </p:txBody>
      </p:sp>
      <p:pic>
        <p:nvPicPr>
          <p:cNvPr id="416" name="Google Shape;416;p72"/>
          <p:cNvPicPr preferRelativeResize="0"/>
          <p:nvPr/>
        </p:nvPicPr>
        <p:blipFill rotWithShape="1">
          <a:blip r:embed="rId4">
            <a:alphaModFix/>
          </a:blip>
          <a:srcRect t="24675" b="30126"/>
          <a:stretch/>
        </p:blipFill>
        <p:spPr>
          <a:xfrm>
            <a:off x="213313" y="1295433"/>
            <a:ext cx="4440475" cy="1339050"/>
          </a:xfrm>
          <a:prstGeom prst="rect">
            <a:avLst/>
          </a:prstGeom>
          <a:noFill/>
          <a:ln>
            <a:noFill/>
          </a:ln>
        </p:spPr>
      </p:pic>
      <p:sp>
        <p:nvSpPr>
          <p:cNvPr id="417" name="Google Shape;417;p72"/>
          <p:cNvSpPr txBox="1"/>
          <p:nvPr/>
        </p:nvSpPr>
        <p:spPr>
          <a:xfrm rot="-5400000">
            <a:off x="3433900" y="2506339"/>
            <a:ext cx="2852100" cy="33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50"/>
              <a:buFont typeface="Arial"/>
              <a:buNone/>
            </a:pPr>
            <a:r>
              <a:rPr lang="en-GB" sz="950" u="sng">
                <a:solidFill>
                  <a:schemeClr val="hlink"/>
                </a:solidFill>
                <a:latin typeface="Roboto"/>
                <a:ea typeface="Roboto"/>
                <a:cs typeface="Roboto"/>
                <a:sym typeface="Roboto"/>
                <a:hlinkClick r:id="rId5"/>
              </a:rPr>
              <a:t>Phiippa vS</a:t>
            </a:r>
            <a:endParaRPr sz="950" b="0" i="0" strike="noStrike" cap="none">
              <a:solidFill>
                <a:srgbClr val="6AA84F"/>
              </a:solidFill>
              <a:latin typeface="Roboto"/>
              <a:ea typeface="Roboto"/>
              <a:cs typeface="Roboto"/>
              <a:sym typeface="Roboto"/>
            </a:endParaRPr>
          </a:p>
        </p:txBody>
      </p:sp>
      <p:sp>
        <p:nvSpPr>
          <p:cNvPr id="418" name="Google Shape;418;p72"/>
          <p:cNvSpPr txBox="1"/>
          <p:nvPr/>
        </p:nvSpPr>
        <p:spPr>
          <a:xfrm>
            <a:off x="88350" y="2612254"/>
            <a:ext cx="4646700" cy="238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Pass Laws Act 1952 made it a legal requirement for all black South Africans over the age of 16 to carry a pass outlining their personal information and where they were allowed to travel. Non-white South Africans needed to obtain permission to travel in designated restricted areas, which included most towns and cities. Travelling without a passbook or travelling outside of certain areas without permission was illegal and led to individuals being arrested. While pass laws were not new, this was the first law to apply to all of South Africa.</a:t>
            </a:r>
            <a:endParaRPr>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a:solidFill>
                <a:schemeClr val="dk2"/>
              </a:solidFill>
              <a:latin typeface="Open Sans"/>
              <a:ea typeface="Open Sans"/>
              <a:cs typeface="Open Sans"/>
              <a:sym typeface="Open Sans"/>
            </a:endParaRPr>
          </a:p>
        </p:txBody>
      </p:sp>
      <p:sp>
        <p:nvSpPr>
          <p:cNvPr id="419" name="Google Shape;419;p72"/>
          <p:cNvSpPr txBox="1"/>
          <p:nvPr/>
        </p:nvSpPr>
        <p:spPr>
          <a:xfrm>
            <a:off x="4785924" y="4132289"/>
            <a:ext cx="4185300" cy="49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nickname for the pass book was the ‘dompas’, which literally means ‘stupid pass’, in Afrikaans.</a:t>
            </a:r>
            <a:endParaRPr>
              <a:solidFill>
                <a:schemeClr val="dk1"/>
              </a:solidFill>
              <a:latin typeface="Open Sans"/>
              <a:ea typeface="Open Sans"/>
              <a:cs typeface="Open Sans"/>
              <a:sym typeface="Open Sans"/>
            </a:endParaRPr>
          </a:p>
        </p:txBody>
      </p:sp>
      <p:pic>
        <p:nvPicPr>
          <p:cNvPr id="420" name="Google Shape;420;p72"/>
          <p:cNvPicPr preferRelativeResize="0"/>
          <p:nvPr/>
        </p:nvPicPr>
        <p:blipFill rotWithShape="1">
          <a:blip r:embed="rId6">
            <a:alphaModFix/>
          </a:blip>
          <a:srcRect l="12807" r="13251"/>
          <a:stretch/>
        </p:blipFill>
        <p:spPr>
          <a:xfrm>
            <a:off x="4984704" y="1128525"/>
            <a:ext cx="3887696" cy="2933950"/>
          </a:xfrm>
          <a:prstGeom prst="rect">
            <a:avLst/>
          </a:prstGeom>
          <a:noFill/>
          <a:ln>
            <a:noFill/>
          </a:ln>
        </p:spPr>
      </p:pic>
      <p:sp>
        <p:nvSpPr>
          <p:cNvPr id="421" name="Google Shape;421;p7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73"/>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GB" sz="2500" b="1">
                <a:solidFill>
                  <a:schemeClr val="dk1"/>
                </a:solidFill>
                <a:latin typeface="Montserrat"/>
                <a:ea typeface="Montserrat"/>
                <a:cs typeface="Montserrat"/>
                <a:sym typeface="Montserrat"/>
              </a:rPr>
              <a:t>Death of Steve Biko in Police Custody</a:t>
            </a:r>
            <a:endParaRPr sz="30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427" name="Google Shape;427;p73"/>
          <p:cNvSpPr txBox="1"/>
          <p:nvPr/>
        </p:nvSpPr>
        <p:spPr>
          <a:xfrm>
            <a:off x="3730900" y="720750"/>
            <a:ext cx="4842900" cy="442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Steve Biko founded the Black Consciousness Movement, which promoted black pride and psychological liberation from internalised oppression. A large focus of the Black Consciousness philosophy was on Black people defining themselves and taking pride in their identities and cultures, rather than accepting racist white views that placed black people as inferior. </a:t>
            </a:r>
            <a:endParaRPr>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There was also a focus on securing self-sufficiency and self-reliance in black communities, so that they took charge of their education, health and economic opportunities.</a:t>
            </a:r>
            <a:endParaRPr>
              <a:solidFill>
                <a:schemeClr val="dk1"/>
              </a:solidFill>
              <a:latin typeface="Open Sans"/>
              <a:ea typeface="Open Sans"/>
              <a:cs typeface="Open Sans"/>
              <a:sym typeface="Open Sans"/>
            </a:endParaRPr>
          </a:p>
          <a:p>
            <a:pPr marL="0" marR="0" lvl="0" indent="0" algn="l" rtl="0">
              <a:lnSpc>
                <a:spcPct val="100000"/>
              </a:lnSpc>
              <a:spcBef>
                <a:spcPts val="1000"/>
              </a:spcBef>
              <a:spcAft>
                <a:spcPts val="1000"/>
              </a:spcAft>
              <a:buClr>
                <a:srgbClr val="000000"/>
              </a:buClr>
              <a:buSzPts val="1200"/>
              <a:buFont typeface="Arial"/>
              <a:buNone/>
            </a:pPr>
            <a:r>
              <a:rPr lang="en-GB">
                <a:solidFill>
                  <a:schemeClr val="dk1"/>
                </a:solidFill>
                <a:latin typeface="Open Sans"/>
                <a:ea typeface="Open Sans"/>
                <a:cs typeface="Open Sans"/>
                <a:sym typeface="Open Sans"/>
              </a:rPr>
              <a:t>Due to Biko’s activism and influence, the apartheid government implemented a repressive banning order in 1973, designed to restrict his travel and social interactions, and stop his activism. This banning order ultimately led to his arrest and murder at the hands of police. </a:t>
            </a:r>
            <a:endParaRPr>
              <a:solidFill>
                <a:schemeClr val="dk1"/>
              </a:solidFill>
              <a:latin typeface="Open Sans"/>
              <a:ea typeface="Open Sans"/>
              <a:cs typeface="Open Sans"/>
              <a:sym typeface="Open Sans"/>
            </a:endParaRPr>
          </a:p>
        </p:txBody>
      </p:sp>
      <p:sp>
        <p:nvSpPr>
          <p:cNvPr id="428" name="Google Shape;428;p73"/>
          <p:cNvSpPr txBox="1"/>
          <p:nvPr/>
        </p:nvSpPr>
        <p:spPr>
          <a:xfrm rot="-5400000">
            <a:off x="-729100" y="3191413"/>
            <a:ext cx="3000000" cy="3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50"/>
              <a:buFont typeface="Arial"/>
              <a:buNone/>
            </a:pPr>
            <a:r>
              <a:rPr lang="en-GB" sz="850" u="sng">
                <a:solidFill>
                  <a:schemeClr val="hlink"/>
                </a:solidFill>
                <a:latin typeface="Roboto"/>
                <a:ea typeface="Roboto"/>
                <a:cs typeface="Roboto"/>
                <a:sym typeface="Roboto"/>
                <a:hlinkClick r:id="rId3"/>
              </a:rPr>
              <a:t>Steve Biko</a:t>
            </a:r>
            <a:endParaRPr sz="850" b="0" i="0" strike="noStrike" cap="none">
              <a:solidFill>
                <a:srgbClr val="6AA84F"/>
              </a:solidFill>
              <a:latin typeface="Roboto"/>
              <a:ea typeface="Roboto"/>
              <a:cs typeface="Roboto"/>
              <a:sym typeface="Roboto"/>
            </a:endParaRPr>
          </a:p>
        </p:txBody>
      </p:sp>
      <p:pic>
        <p:nvPicPr>
          <p:cNvPr id="429" name="Google Shape;429;p73"/>
          <p:cNvPicPr preferRelativeResize="0"/>
          <p:nvPr/>
        </p:nvPicPr>
        <p:blipFill>
          <a:blip r:embed="rId4">
            <a:alphaModFix/>
          </a:blip>
          <a:stretch>
            <a:fillRect/>
          </a:stretch>
        </p:blipFill>
        <p:spPr>
          <a:xfrm>
            <a:off x="878600" y="783075"/>
            <a:ext cx="2626850" cy="40661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74"/>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Reflect on the Lesson</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pic>
        <p:nvPicPr>
          <p:cNvPr id="435" name="Google Shape;435;p74" title="TFT_Wraparound_No-Text_RGB.png"/>
          <p:cNvPicPr preferRelativeResize="0"/>
          <p:nvPr/>
        </p:nvPicPr>
        <p:blipFill rotWithShape="1">
          <a:blip r:embed="rId3">
            <a:alphaModFix/>
          </a:blip>
          <a:srcRect l="159" r="159"/>
          <a:stretch/>
        </p:blipFill>
        <p:spPr>
          <a:xfrm>
            <a:off x="3245850" y="1112574"/>
            <a:ext cx="2639600" cy="2648100"/>
          </a:xfrm>
          <a:prstGeom prst="rect">
            <a:avLst/>
          </a:prstGeom>
          <a:noFill/>
          <a:ln>
            <a:noFill/>
          </a:ln>
        </p:spPr>
      </p:pic>
      <p:sp>
        <p:nvSpPr>
          <p:cNvPr id="436" name="Google Shape;436;p74"/>
          <p:cNvSpPr txBox="1"/>
          <p:nvPr/>
        </p:nvSpPr>
        <p:spPr>
          <a:xfrm>
            <a:off x="1821025" y="3911450"/>
            <a:ext cx="5512500" cy="879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100"/>
              <a:buFont typeface="Arial"/>
              <a:buNone/>
            </a:pPr>
            <a:r>
              <a:rPr lang="en-GB" sz="2100" b="0" i="0" u="none" strike="noStrike" cap="none">
                <a:solidFill>
                  <a:srgbClr val="000000"/>
                </a:solidFill>
                <a:latin typeface="Open Sans"/>
                <a:ea typeface="Open Sans"/>
                <a:cs typeface="Open Sans"/>
                <a:sym typeface="Open Sans"/>
              </a:rPr>
              <a:t>Share one sentence </a:t>
            </a:r>
            <a:r>
              <a:rPr lang="en-GB" sz="2100">
                <a:latin typeface="Open Sans"/>
                <a:ea typeface="Open Sans"/>
                <a:cs typeface="Open Sans"/>
                <a:sym typeface="Open Sans"/>
              </a:rPr>
              <a:t>about what you learnt about apartheid in today’s lesson.</a:t>
            </a:r>
            <a:r>
              <a:rPr lang="en-GB" sz="2100" b="0" i="0" u="none" strike="noStrike" cap="none">
                <a:solidFill>
                  <a:srgbClr val="000000"/>
                </a:solidFill>
                <a:latin typeface="Open Sans"/>
                <a:ea typeface="Open Sans"/>
                <a:cs typeface="Open Sans"/>
                <a:sym typeface="Open Sans"/>
              </a:rPr>
              <a:t> </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441"/>
        <p:cNvGrpSpPr/>
        <p:nvPr/>
      </p:nvGrpSpPr>
      <p:grpSpPr>
        <a:xfrm>
          <a:off x="0" y="0"/>
          <a:ext cx="0" cy="0"/>
          <a:chOff x="0" y="0"/>
          <a:chExt cx="0" cy="0"/>
        </a:xfrm>
      </p:grpSpPr>
      <p:pic>
        <p:nvPicPr>
          <p:cNvPr id="442" name="Google Shape;442;p75"/>
          <p:cNvPicPr preferRelativeResize="0"/>
          <p:nvPr/>
        </p:nvPicPr>
        <p:blipFill rotWithShape="1">
          <a:blip r:embed="rId3">
            <a:alphaModFix/>
          </a:blip>
          <a:srcRect r="309"/>
          <a:stretch/>
        </p:blipFill>
        <p:spPr>
          <a:xfrm rot="10800000">
            <a:off x="-2" y="-25"/>
            <a:ext cx="9179977" cy="769425"/>
          </a:xfrm>
          <a:prstGeom prst="rect">
            <a:avLst/>
          </a:prstGeom>
          <a:noFill/>
          <a:ln>
            <a:noFill/>
          </a:ln>
        </p:spPr>
      </p:pic>
      <p:pic>
        <p:nvPicPr>
          <p:cNvPr id="443" name="Google Shape;443;p75"/>
          <p:cNvPicPr preferRelativeResize="0"/>
          <p:nvPr/>
        </p:nvPicPr>
        <p:blipFill rotWithShape="1">
          <a:blip r:embed="rId3">
            <a:alphaModFix/>
          </a:blip>
          <a:srcRect r="309"/>
          <a:stretch/>
        </p:blipFill>
        <p:spPr>
          <a:xfrm>
            <a:off x="-17990" y="4374075"/>
            <a:ext cx="9179977" cy="769425"/>
          </a:xfrm>
          <a:prstGeom prst="rect">
            <a:avLst/>
          </a:prstGeom>
          <a:noFill/>
          <a:ln>
            <a:noFill/>
          </a:ln>
        </p:spPr>
      </p:pic>
      <p:pic>
        <p:nvPicPr>
          <p:cNvPr id="444" name="Google Shape;444;p75"/>
          <p:cNvPicPr preferRelativeResize="0"/>
          <p:nvPr/>
        </p:nvPicPr>
        <p:blipFill rotWithShape="1">
          <a:blip r:embed="rId3">
            <a:alphaModFix/>
          </a:blip>
          <a:srcRect l="24531" r="50304"/>
          <a:stretch/>
        </p:blipFill>
        <p:spPr>
          <a:xfrm rot="5400000">
            <a:off x="-773912" y="2239886"/>
            <a:ext cx="2317249" cy="769425"/>
          </a:xfrm>
          <a:prstGeom prst="rect">
            <a:avLst/>
          </a:prstGeom>
          <a:noFill/>
          <a:ln>
            <a:noFill/>
          </a:ln>
        </p:spPr>
      </p:pic>
      <p:pic>
        <p:nvPicPr>
          <p:cNvPr id="445" name="Google Shape;445;p75"/>
          <p:cNvPicPr preferRelativeResize="0"/>
          <p:nvPr/>
        </p:nvPicPr>
        <p:blipFill rotWithShape="1">
          <a:blip r:embed="rId3">
            <a:alphaModFix/>
          </a:blip>
          <a:srcRect l="24531" r="50304"/>
          <a:stretch/>
        </p:blipFill>
        <p:spPr>
          <a:xfrm rot="-5400000">
            <a:off x="7600663" y="2187036"/>
            <a:ext cx="2317249" cy="769425"/>
          </a:xfrm>
          <a:prstGeom prst="rect">
            <a:avLst/>
          </a:prstGeom>
          <a:noFill/>
          <a:ln>
            <a:noFill/>
          </a:ln>
        </p:spPr>
      </p:pic>
      <p:sp>
        <p:nvSpPr>
          <p:cNvPr id="446" name="Google Shape;446;p75"/>
          <p:cNvSpPr txBox="1">
            <a:spLocks noGrp="1"/>
          </p:cNvSpPr>
          <p:nvPr>
            <p:ph type="ctrTitle"/>
          </p:nvPr>
        </p:nvSpPr>
        <p:spPr>
          <a:xfrm>
            <a:off x="1046100" y="2186988"/>
            <a:ext cx="7051800" cy="769500"/>
          </a:xfrm>
          <a:prstGeom prst="rect">
            <a:avLst/>
          </a:prstGeom>
          <a:solidFill>
            <a:schemeClr val="lt1"/>
          </a:solidFill>
          <a:ln w="76200" cap="flat" cmpd="sng">
            <a:solidFill>
              <a:srgbClr val="CAE389"/>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endParaRPr sz="300">
              <a:solidFill>
                <a:schemeClr val="dk1"/>
              </a:solidFill>
            </a:endParaRPr>
          </a:p>
          <a:p>
            <a:pPr marL="0" lvl="0" indent="0" algn="ctr" rtl="0">
              <a:lnSpc>
                <a:spcPct val="100000"/>
              </a:lnSpc>
              <a:spcBef>
                <a:spcPts val="1000"/>
              </a:spcBef>
              <a:spcAft>
                <a:spcPts val="0"/>
              </a:spcAft>
              <a:buNone/>
            </a:pPr>
            <a:r>
              <a:rPr lang="en-GB" sz="2700">
                <a:solidFill>
                  <a:schemeClr val="dk1"/>
                </a:solidFill>
              </a:rPr>
              <a:t>Extensions</a:t>
            </a:r>
            <a:endParaRPr sz="2700">
              <a:solidFill>
                <a:schemeClr val="dk1"/>
              </a:solidFill>
            </a:endParaRPr>
          </a:p>
          <a:p>
            <a:pPr marL="0" lvl="0" indent="0" algn="ctr" rtl="0">
              <a:lnSpc>
                <a:spcPct val="115000"/>
              </a:lnSpc>
              <a:spcBef>
                <a:spcPts val="1500"/>
              </a:spcBef>
              <a:spcAft>
                <a:spcPts val="0"/>
              </a:spcAft>
              <a:buNone/>
            </a:pPr>
            <a:endParaRPr sz="2100">
              <a:solidFill>
                <a:schemeClr val="dk1"/>
              </a:solidFill>
            </a:endParaRPr>
          </a:p>
          <a:p>
            <a:pPr marL="0" lvl="0" indent="0" algn="ctr" rtl="0">
              <a:spcBef>
                <a:spcPts val="0"/>
              </a:spcBef>
              <a:spcAft>
                <a:spcPts val="0"/>
              </a:spcAft>
              <a:buNone/>
            </a:pPr>
            <a:endParaRPr sz="4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0"/>
        <p:cNvGrpSpPr/>
        <p:nvPr/>
      </p:nvGrpSpPr>
      <p:grpSpPr>
        <a:xfrm>
          <a:off x="0" y="0"/>
          <a:ext cx="0" cy="0"/>
          <a:chOff x="0" y="0"/>
          <a:chExt cx="0" cy="0"/>
        </a:xfrm>
      </p:grpSpPr>
      <p:sp>
        <p:nvSpPr>
          <p:cNvPr id="451" name="Google Shape;451;p76"/>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GCSE Style Questions</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452" name="Google Shape;452;p76"/>
          <p:cNvSpPr txBox="1"/>
          <p:nvPr/>
        </p:nvSpPr>
        <p:spPr>
          <a:xfrm>
            <a:off x="611100" y="838700"/>
            <a:ext cx="7921800" cy="4098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Describe the ways in which apartheid was shaped by colonialism.</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Outline the reasons for the National Party’s victory in 1948.</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Describe the key laws of early apartheid. </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Describe segregation in South African society. </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What do the sources reveal about the experience of people living under apartheid? </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Select an apartheid law implemented by the National Party and explain what its purpose was. </a:t>
            </a:r>
            <a:endParaRPr sz="1800">
              <a:latin typeface="Open Sans"/>
              <a:ea typeface="Open Sans"/>
              <a:cs typeface="Open Sans"/>
              <a:sym typeface="Open Sans"/>
            </a:endParaRPr>
          </a:p>
          <a:p>
            <a:pPr marL="457200" lvl="0" indent="-342900" algn="l" rtl="0">
              <a:lnSpc>
                <a:spcPct val="115000"/>
              </a:lnSpc>
              <a:spcBef>
                <a:spcPts val="1000"/>
              </a:spcBef>
              <a:spcAft>
                <a:spcPts val="1000"/>
              </a:spcAft>
              <a:buSzPts val="1800"/>
              <a:buFont typeface="Open Sans"/>
              <a:buChar char="●"/>
            </a:pPr>
            <a:r>
              <a:rPr lang="en-GB" sz="1800">
                <a:latin typeface="Open Sans"/>
                <a:ea typeface="Open Sans"/>
                <a:cs typeface="Open Sans"/>
                <a:sym typeface="Open Sans"/>
              </a:rPr>
              <a:t>Which of the sources is the most useful to a historian studying the impact of living under apartheid? </a:t>
            </a:r>
            <a:endParaRPr sz="18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59"/>
          <p:cNvSpPr txBox="1">
            <a:spLocks noGrp="1"/>
          </p:cNvSpPr>
          <p:nvPr>
            <p:ph type="ctrTitle"/>
          </p:nvPr>
        </p:nvSpPr>
        <p:spPr>
          <a:xfrm>
            <a:off x="769425" y="769425"/>
            <a:ext cx="7623000" cy="2350200"/>
          </a:xfrm>
          <a:prstGeom prst="rect">
            <a:avLst/>
          </a:prstGeom>
          <a:ln w="114300" cap="flat" cmpd="sng">
            <a:solidFill>
              <a:schemeClr val="accent5"/>
            </a:solidFill>
            <a:prstDash val="solid"/>
            <a:round/>
            <a:headEnd type="none" w="sm" len="sm"/>
            <a:tailEnd type="none" w="sm" len="sm"/>
          </a:ln>
        </p:spPr>
        <p:txBody>
          <a:bodyPr spcFirstLastPara="1" wrap="square" lIns="0" tIns="0" rIns="0" bIns="0" anchor="t" anchorCtr="0">
            <a:normAutofit/>
          </a:bodyPr>
          <a:lstStyle/>
          <a:p>
            <a:pPr marL="0" lvl="0" indent="0" algn="ctr" rtl="0">
              <a:spcBef>
                <a:spcPts val="0"/>
              </a:spcBef>
              <a:spcAft>
                <a:spcPts val="0"/>
              </a:spcAft>
              <a:buNone/>
            </a:pPr>
            <a:endParaRPr sz="300">
              <a:solidFill>
                <a:schemeClr val="dk1"/>
              </a:solidFill>
            </a:endParaRPr>
          </a:p>
          <a:p>
            <a:pPr marL="0" lvl="0" indent="0" algn="ctr" rtl="0">
              <a:spcBef>
                <a:spcPts val="2000"/>
              </a:spcBef>
              <a:spcAft>
                <a:spcPts val="0"/>
              </a:spcAft>
              <a:buNone/>
            </a:pPr>
            <a:r>
              <a:rPr lang="en-GB" sz="4000">
                <a:solidFill>
                  <a:schemeClr val="dk1"/>
                </a:solidFill>
              </a:rPr>
              <a:t>Lesson One</a:t>
            </a:r>
            <a:endParaRPr sz="4000">
              <a:solidFill>
                <a:schemeClr val="dk1"/>
              </a:solidFill>
            </a:endParaRPr>
          </a:p>
          <a:p>
            <a:pPr marL="0" lvl="0" indent="0" algn="ctr" rtl="0">
              <a:spcBef>
                <a:spcPts val="0"/>
              </a:spcBef>
              <a:spcAft>
                <a:spcPts val="0"/>
              </a:spcAft>
              <a:buNone/>
            </a:pPr>
            <a:r>
              <a:rPr lang="en-GB" sz="4000">
                <a:solidFill>
                  <a:schemeClr val="dk1"/>
                </a:solidFill>
              </a:rPr>
              <a:t>Confronting Apartheid</a:t>
            </a:r>
            <a:endParaRPr sz="4000">
              <a:solidFill>
                <a:schemeClr val="dk1"/>
              </a:solidFill>
            </a:endParaRPr>
          </a:p>
        </p:txBody>
      </p:sp>
      <p:sp>
        <p:nvSpPr>
          <p:cNvPr id="297" name="Google Shape;297;p59"/>
          <p:cNvSpPr txBox="1"/>
          <p:nvPr/>
        </p:nvSpPr>
        <p:spPr>
          <a:xfrm>
            <a:off x="811800" y="2311302"/>
            <a:ext cx="7520400" cy="511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500" b="1">
                <a:solidFill>
                  <a:srgbClr val="6AA84F"/>
                </a:solidFill>
                <a:latin typeface="Montserrat"/>
                <a:ea typeface="Montserrat"/>
                <a:cs typeface="Montserrat"/>
                <a:sym typeface="Montserrat"/>
              </a:rPr>
              <a:t>Exploring the Freedom Charter</a:t>
            </a:r>
            <a:endParaRPr sz="2500" b="1" i="1">
              <a:solidFill>
                <a:srgbClr val="6AA84F"/>
              </a:solidFill>
              <a:latin typeface="Montserrat"/>
              <a:ea typeface="Montserrat"/>
              <a:cs typeface="Montserrat"/>
              <a:sym typeface="Montserrat"/>
            </a:endParaRPr>
          </a:p>
        </p:txBody>
      </p:sp>
      <p:pic>
        <p:nvPicPr>
          <p:cNvPr id="298" name="Google Shape;298;p59"/>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299" name="Google Shape;299;p59"/>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300" name="Google Shape;300;p59"/>
          <p:cNvPicPr preferRelativeResize="0"/>
          <p:nvPr/>
        </p:nvPicPr>
        <p:blipFill rotWithShape="1">
          <a:blip r:embed="rId5">
            <a:alphaModFix/>
          </a:blip>
          <a:srcRect l="6162" t="18765" r="13283" b="21358"/>
          <a:stretch/>
        </p:blipFill>
        <p:spPr>
          <a:xfrm>
            <a:off x="2655075" y="3935550"/>
            <a:ext cx="2619325" cy="1128850"/>
          </a:xfrm>
          <a:prstGeom prst="rect">
            <a:avLst/>
          </a:prstGeom>
          <a:noFill/>
          <a:ln>
            <a:noFill/>
          </a:ln>
        </p:spPr>
      </p:pic>
      <p:pic>
        <p:nvPicPr>
          <p:cNvPr id="301" name="Google Shape;301;p59"/>
          <p:cNvPicPr preferRelativeResize="0"/>
          <p:nvPr/>
        </p:nvPicPr>
        <p:blipFill>
          <a:blip r:embed="rId6">
            <a:alphaModFix/>
          </a:blip>
          <a:stretch>
            <a:fillRect/>
          </a:stretch>
        </p:blipFill>
        <p:spPr>
          <a:xfrm>
            <a:off x="8001000" y="4071650"/>
            <a:ext cx="992751" cy="992751"/>
          </a:xfrm>
          <a:prstGeom prst="rect">
            <a:avLst/>
          </a:prstGeom>
          <a:noFill/>
          <a:ln>
            <a:noFill/>
          </a:ln>
        </p:spPr>
      </p:pic>
      <p:pic>
        <p:nvPicPr>
          <p:cNvPr id="302" name="Google Shape;302;p59"/>
          <p:cNvPicPr preferRelativeResize="0"/>
          <p:nvPr/>
        </p:nvPicPr>
        <p:blipFill rotWithShape="1">
          <a:blip r:embed="rId7">
            <a:alphaModFix/>
          </a:blip>
          <a:srcRect r="309"/>
          <a:stretch/>
        </p:blipFill>
        <p:spPr>
          <a:xfrm rot="10800000">
            <a:off x="-2" y="-25"/>
            <a:ext cx="9179977" cy="769425"/>
          </a:xfrm>
          <a:prstGeom prst="rect">
            <a:avLst/>
          </a:prstGeom>
          <a:noFill/>
          <a:ln>
            <a:noFill/>
          </a:ln>
        </p:spPr>
      </p:pic>
      <p:pic>
        <p:nvPicPr>
          <p:cNvPr id="303" name="Google Shape;303;p59"/>
          <p:cNvPicPr preferRelativeResize="0"/>
          <p:nvPr/>
        </p:nvPicPr>
        <p:blipFill rotWithShape="1">
          <a:blip r:embed="rId7">
            <a:alphaModFix/>
          </a:blip>
          <a:srcRect r="309"/>
          <a:stretch/>
        </p:blipFill>
        <p:spPr>
          <a:xfrm>
            <a:off x="-17990" y="3107775"/>
            <a:ext cx="9179977" cy="769425"/>
          </a:xfrm>
          <a:prstGeom prst="rect">
            <a:avLst/>
          </a:prstGeom>
          <a:noFill/>
          <a:ln>
            <a:noFill/>
          </a:ln>
        </p:spPr>
      </p:pic>
      <p:pic>
        <p:nvPicPr>
          <p:cNvPr id="304" name="Google Shape;304;p59"/>
          <p:cNvPicPr preferRelativeResize="0"/>
          <p:nvPr/>
        </p:nvPicPr>
        <p:blipFill rotWithShape="1">
          <a:blip r:embed="rId7">
            <a:alphaModFix/>
          </a:blip>
          <a:srcRect l="24502" r="49977"/>
          <a:stretch/>
        </p:blipFill>
        <p:spPr>
          <a:xfrm rot="-5400000">
            <a:off x="7602249" y="1559738"/>
            <a:ext cx="2350100" cy="769425"/>
          </a:xfrm>
          <a:prstGeom prst="rect">
            <a:avLst/>
          </a:prstGeom>
          <a:noFill/>
          <a:ln>
            <a:noFill/>
          </a:ln>
        </p:spPr>
      </p:pic>
      <p:pic>
        <p:nvPicPr>
          <p:cNvPr id="305" name="Google Shape;305;p59"/>
          <p:cNvPicPr preferRelativeResize="0"/>
          <p:nvPr/>
        </p:nvPicPr>
        <p:blipFill rotWithShape="1">
          <a:blip r:embed="rId7">
            <a:alphaModFix/>
          </a:blip>
          <a:srcRect l="24502" r="49977"/>
          <a:stretch/>
        </p:blipFill>
        <p:spPr>
          <a:xfrm rot="5400000">
            <a:off x="-790326" y="1559738"/>
            <a:ext cx="2350100" cy="769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6"/>
        <p:cNvGrpSpPr/>
        <p:nvPr/>
      </p:nvGrpSpPr>
      <p:grpSpPr>
        <a:xfrm>
          <a:off x="0" y="0"/>
          <a:ext cx="0" cy="0"/>
          <a:chOff x="0" y="0"/>
          <a:chExt cx="0" cy="0"/>
        </a:xfrm>
      </p:grpSpPr>
      <p:sp>
        <p:nvSpPr>
          <p:cNvPr id="457" name="Google Shape;457;p77"/>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GCSE Style Questions</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458" name="Google Shape;458;p77"/>
          <p:cNvSpPr txBox="1"/>
          <p:nvPr/>
        </p:nvSpPr>
        <p:spPr>
          <a:xfrm>
            <a:off x="611100" y="838700"/>
            <a:ext cx="7921800" cy="3908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Describe ….</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Outline …</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Use source ____ and your own knowledge to describe the events that / the role of…</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Describe the impact of changes in… </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Explain why/how…</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How useful are the sources for investigating… ?</a:t>
            </a:r>
            <a:endParaRPr sz="1800">
              <a:latin typeface="Open Sans"/>
              <a:ea typeface="Open Sans"/>
              <a:cs typeface="Open Sans"/>
              <a:sym typeface="Open Sans"/>
            </a:endParaRPr>
          </a:p>
          <a:p>
            <a:pPr marL="457200" lvl="0" indent="-342900" algn="l" rtl="0">
              <a:lnSpc>
                <a:spcPct val="115000"/>
              </a:lnSpc>
              <a:spcBef>
                <a:spcPts val="1000"/>
              </a:spcBef>
              <a:spcAft>
                <a:spcPts val="0"/>
              </a:spcAft>
              <a:buSzPts val="1800"/>
              <a:buFont typeface="Open Sans"/>
              <a:buChar char="●"/>
            </a:pPr>
            <a:r>
              <a:rPr lang="en-GB" sz="1800">
                <a:latin typeface="Open Sans"/>
                <a:ea typeface="Open Sans"/>
                <a:cs typeface="Open Sans"/>
                <a:sym typeface="Open Sans"/>
              </a:rPr>
              <a:t>What was the purpose of… ?</a:t>
            </a:r>
            <a:endParaRPr sz="1800">
              <a:latin typeface="Open Sans"/>
              <a:ea typeface="Open Sans"/>
              <a:cs typeface="Open Sans"/>
              <a:sym typeface="Open Sans"/>
            </a:endParaRPr>
          </a:p>
          <a:p>
            <a:pPr marL="457200" lvl="0" indent="-342900" algn="l" rtl="0">
              <a:lnSpc>
                <a:spcPct val="115000"/>
              </a:lnSpc>
              <a:spcBef>
                <a:spcPts val="1000"/>
              </a:spcBef>
              <a:spcAft>
                <a:spcPts val="1000"/>
              </a:spcAft>
              <a:buSzPts val="1800"/>
              <a:buFont typeface="Open Sans"/>
              <a:buChar char="●"/>
            </a:pPr>
            <a:r>
              <a:rPr lang="en-GB" sz="1800">
                <a:latin typeface="Open Sans"/>
                <a:ea typeface="Open Sans"/>
                <a:cs typeface="Open Sans"/>
                <a:sym typeface="Open Sans"/>
              </a:rPr>
              <a:t>Which of the sources is most useful to a historian studying…  ?</a:t>
            </a:r>
            <a:endParaRPr sz="1800">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sp>
        <p:nvSpPr>
          <p:cNvPr id="463" name="Google Shape;463;p78"/>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A-Level Style Questions</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464" name="Google Shape;464;p78"/>
          <p:cNvSpPr txBox="1"/>
          <p:nvPr/>
        </p:nvSpPr>
        <p:spPr>
          <a:xfrm>
            <a:off x="123800" y="571505"/>
            <a:ext cx="8925900" cy="46527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SzPts val="1600"/>
              <a:buFont typeface="Open Sans"/>
              <a:buChar char="●"/>
            </a:pPr>
            <a:r>
              <a:rPr lang="en-GB" sz="1600">
                <a:latin typeface="Open Sans"/>
                <a:ea typeface="Open Sans"/>
                <a:cs typeface="Open Sans"/>
                <a:sym typeface="Open Sans"/>
              </a:rPr>
              <a:t>To what extent was apartheid a continuation of earlier colonial systems rather than a new development after 1948?</a:t>
            </a:r>
            <a:endParaRPr sz="1600">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GB" sz="1600">
                <a:latin typeface="Open Sans"/>
                <a:ea typeface="Open Sans"/>
                <a:cs typeface="Open Sans"/>
                <a:sym typeface="Open Sans"/>
              </a:rPr>
              <a:t>Assess the reasons for the National Party’s victory in 1948. Which factor was most significant?</a:t>
            </a:r>
            <a:endParaRPr sz="1600">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GB" sz="1600">
                <a:latin typeface="Open Sans"/>
                <a:ea typeface="Open Sans"/>
                <a:cs typeface="Open Sans"/>
                <a:sym typeface="Open Sans"/>
              </a:rPr>
              <a:t>How far were economic factors more important than racial ideology in shaping apartheid policy?</a:t>
            </a:r>
            <a:endParaRPr sz="1600">
              <a:latin typeface="Open Sans"/>
              <a:ea typeface="Open Sans"/>
              <a:cs typeface="Open Sans"/>
              <a:sym typeface="Open Sans"/>
            </a:endParaRPr>
          </a:p>
          <a:p>
            <a:pPr marL="457200" lvl="0" indent="-330200" algn="l" rtl="0">
              <a:lnSpc>
                <a:spcPct val="115000"/>
              </a:lnSpc>
              <a:spcBef>
                <a:spcPts val="1000"/>
              </a:spcBef>
              <a:spcAft>
                <a:spcPts val="0"/>
              </a:spcAft>
              <a:buSzPts val="1600"/>
              <a:buFont typeface="Open Sans"/>
              <a:buChar char="●"/>
            </a:pPr>
            <a:r>
              <a:rPr lang="en-GB" sz="1600">
                <a:latin typeface="Open Sans"/>
                <a:ea typeface="Open Sans"/>
                <a:cs typeface="Open Sans"/>
                <a:sym typeface="Open Sans"/>
              </a:rPr>
              <a:t>What can these sources reveal about the lived experience of apartheid, and what are their limitations as historical evidence?</a:t>
            </a:r>
            <a:endParaRPr sz="1600">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GB" sz="1600">
                <a:latin typeface="Open Sans"/>
                <a:ea typeface="Open Sans"/>
                <a:cs typeface="Open Sans"/>
                <a:sym typeface="Open Sans"/>
              </a:rPr>
              <a:t>Assess the reliability and usefulness of visual sources for understanding everyday life under apartheid.</a:t>
            </a:r>
            <a:endParaRPr sz="1600">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GB" sz="1600">
                <a:latin typeface="Open Sans"/>
                <a:ea typeface="Open Sans"/>
                <a:cs typeface="Open Sans"/>
                <a:sym typeface="Open Sans"/>
              </a:rPr>
              <a:t>How far do these sources support the view that apartheid controlled all aspects of daily life?</a:t>
            </a:r>
            <a:endParaRPr sz="1600">
              <a:latin typeface="Open Sans"/>
              <a:ea typeface="Open Sans"/>
              <a:cs typeface="Open Sans"/>
              <a:sym typeface="Open Sans"/>
            </a:endParaRPr>
          </a:p>
          <a:p>
            <a:pPr marL="457200" lvl="0" indent="-330200" algn="l" rtl="0">
              <a:lnSpc>
                <a:spcPct val="115000"/>
              </a:lnSpc>
              <a:spcBef>
                <a:spcPts val="1000"/>
              </a:spcBef>
              <a:spcAft>
                <a:spcPts val="0"/>
              </a:spcAft>
              <a:buSzPts val="1600"/>
              <a:buFont typeface="Open Sans"/>
              <a:buChar char="●"/>
            </a:pPr>
            <a:r>
              <a:rPr lang="en-GB" sz="1600">
                <a:latin typeface="Open Sans"/>
                <a:ea typeface="Open Sans"/>
                <a:cs typeface="Open Sans"/>
                <a:sym typeface="Open Sans"/>
              </a:rPr>
              <a:t>Some historians describe apartheid as a radical break with previous racial policies, while others see it as the culmination of earlier colonial and segregationist practices. Which interpretation is more convincing?</a:t>
            </a:r>
            <a:endParaRPr sz="160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8"/>
        <p:cNvGrpSpPr/>
        <p:nvPr/>
      </p:nvGrpSpPr>
      <p:grpSpPr>
        <a:xfrm>
          <a:off x="0" y="0"/>
          <a:ext cx="0" cy="0"/>
          <a:chOff x="0" y="0"/>
          <a:chExt cx="0" cy="0"/>
        </a:xfrm>
      </p:grpSpPr>
      <p:sp>
        <p:nvSpPr>
          <p:cNvPr id="469" name="Google Shape;469;p79"/>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A-Level Style Questions</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470" name="Google Shape;470;p79"/>
          <p:cNvSpPr txBox="1"/>
          <p:nvPr/>
        </p:nvSpPr>
        <p:spPr>
          <a:xfrm>
            <a:off x="123800" y="688403"/>
            <a:ext cx="8925900" cy="39666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relative importance of different factors in shaping…</a:t>
            </a:r>
            <a:endParaRPr sz="1800">
              <a:latin typeface="Open Sans"/>
              <a:ea typeface="Open Sans"/>
              <a:cs typeface="Open Sans"/>
              <a:sym typeface="Open Sans"/>
            </a:endParaRPr>
          </a:p>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To what extent was … a turning point?</a:t>
            </a:r>
            <a:endParaRPr sz="1800">
              <a:latin typeface="Open Sans"/>
              <a:ea typeface="Open Sans"/>
              <a:cs typeface="Open Sans"/>
              <a:sym typeface="Open Sans"/>
            </a:endParaRPr>
          </a:p>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How far do you agree with the view that…</a:t>
            </a:r>
            <a:endParaRPr sz="1800">
              <a:latin typeface="Open Sans"/>
              <a:ea typeface="Open Sans"/>
              <a:cs typeface="Open Sans"/>
              <a:sym typeface="Open Sans"/>
            </a:endParaRPr>
          </a:p>
          <a:p>
            <a:pPr marL="457200" lvl="0" indent="0" algn="l" rtl="0">
              <a:lnSpc>
                <a:spcPct val="115000"/>
              </a:lnSpc>
              <a:spcBef>
                <a:spcPts val="0"/>
              </a:spcBef>
              <a:spcAft>
                <a:spcPts val="0"/>
              </a:spcAft>
              <a:buNone/>
            </a:pPr>
            <a:endParaRPr sz="1800">
              <a:latin typeface="Open Sans"/>
              <a:ea typeface="Open Sans"/>
              <a:cs typeface="Open Sans"/>
              <a:sym typeface="Open Sans"/>
            </a:endParaRPr>
          </a:p>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significance of…</a:t>
            </a:r>
            <a:endParaRPr sz="1800">
              <a:latin typeface="Open Sans"/>
              <a:ea typeface="Open Sans"/>
              <a:cs typeface="Open Sans"/>
              <a:sym typeface="Open Sans"/>
            </a:endParaRPr>
          </a:p>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To what extent does the evidence support the view that…</a:t>
            </a:r>
            <a:endParaRPr sz="1800">
              <a:latin typeface="Open Sans"/>
              <a:ea typeface="Open Sans"/>
              <a:cs typeface="Open Sans"/>
              <a:sym typeface="Open Sans"/>
            </a:endParaRPr>
          </a:p>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strengths and limitations of the sources for understanding…</a:t>
            </a:r>
            <a:endParaRPr sz="1800">
              <a:latin typeface="Open Sans"/>
              <a:ea typeface="Open Sans"/>
              <a:cs typeface="Open Sans"/>
              <a:sym typeface="Open Sans"/>
            </a:endParaRPr>
          </a:p>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How useful are the sources for investigating…</a:t>
            </a:r>
            <a:endParaRPr sz="1800">
              <a:latin typeface="Open Sans"/>
              <a:ea typeface="Open Sans"/>
              <a:cs typeface="Open Sans"/>
              <a:sym typeface="Open Sans"/>
            </a:endParaRPr>
          </a:p>
          <a:p>
            <a:pPr marL="457200" lvl="0" indent="0" algn="l" rtl="0">
              <a:lnSpc>
                <a:spcPct val="115000"/>
              </a:lnSpc>
              <a:spcBef>
                <a:spcPts val="0"/>
              </a:spcBef>
              <a:spcAft>
                <a:spcPts val="0"/>
              </a:spcAft>
              <a:buNone/>
            </a:pPr>
            <a:endParaRPr sz="1800">
              <a:latin typeface="Open Sans"/>
              <a:ea typeface="Open Sans"/>
              <a:cs typeface="Open Sans"/>
              <a:sym typeface="Open Sans"/>
            </a:endParaRPr>
          </a:p>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Why might historians disagree about…</a:t>
            </a:r>
            <a:endParaRPr sz="1800">
              <a:latin typeface="Open Sans"/>
              <a:ea typeface="Open Sans"/>
              <a:cs typeface="Open Sans"/>
              <a:sym typeface="Open Sans"/>
            </a:endParaRPr>
          </a:p>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Which interpretation is more convincing and why?</a:t>
            </a:r>
            <a:endParaRPr sz="1800">
              <a:latin typeface="Open Sans"/>
              <a:ea typeface="Open Sans"/>
              <a:cs typeface="Open Sans"/>
              <a:sym typeface="Open Sans"/>
            </a:endParaRPr>
          </a:p>
          <a:p>
            <a:pPr marL="457200" lvl="0" indent="-342900" algn="l" rtl="0">
              <a:lnSpc>
                <a:spcPct val="115000"/>
              </a:lnSpc>
              <a:spcBef>
                <a:spcPts val="0"/>
              </a:spcBef>
              <a:spcAft>
                <a:spcPts val="0"/>
              </a:spcAft>
              <a:buSzPts val="1800"/>
              <a:buFont typeface="Open Sans"/>
              <a:buChar char="●"/>
            </a:pPr>
            <a:r>
              <a:rPr lang="en-GB" sz="1800">
                <a:latin typeface="Open Sans"/>
                <a:ea typeface="Open Sans"/>
                <a:cs typeface="Open Sans"/>
                <a:sym typeface="Open Sans"/>
              </a:rPr>
              <a:t>How and why have interpretations changed over time?</a:t>
            </a:r>
            <a:endParaRPr sz="1800">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Google Shape;476;p80"/>
          <p:cNvSpPr txBox="1">
            <a:spLocks noGrp="1"/>
          </p:cNvSpPr>
          <p:nvPr>
            <p:ph type="ctrTitle"/>
          </p:nvPr>
        </p:nvSpPr>
        <p:spPr>
          <a:xfrm>
            <a:off x="483375" y="453550"/>
            <a:ext cx="8231100" cy="3058200"/>
          </a:xfrm>
          <a:prstGeom prst="rect">
            <a:avLst/>
          </a:prstGeom>
          <a:ln w="1143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endParaRPr sz="300">
              <a:solidFill>
                <a:schemeClr val="dk1"/>
              </a:solidFill>
            </a:endParaRPr>
          </a:p>
          <a:p>
            <a:pPr marL="180000" marR="131096" lvl="0" indent="0" algn="l" rtl="0">
              <a:lnSpc>
                <a:spcPct val="100000"/>
              </a:lnSpc>
              <a:spcBef>
                <a:spcPts val="1000"/>
              </a:spcBef>
              <a:spcAft>
                <a:spcPts val="0"/>
              </a:spcAft>
              <a:buNone/>
            </a:pPr>
            <a:r>
              <a:rPr lang="en-GB" sz="1200">
                <a:solidFill>
                  <a:schemeClr val="dk1"/>
                </a:solidFill>
                <a:latin typeface="Open Sans"/>
                <a:ea typeface="Open Sans"/>
                <a:cs typeface="Open Sans"/>
                <a:sym typeface="Open Sans"/>
              </a:rPr>
              <a:t>Teach for Tomorrow </a:t>
            </a:r>
            <a:r>
              <a:rPr lang="en-GB" sz="1200" b="0">
                <a:solidFill>
                  <a:schemeClr val="dk1"/>
                </a:solidFill>
                <a:latin typeface="Open Sans"/>
                <a:ea typeface="Open Sans"/>
                <a:cs typeface="Open Sans"/>
                <a:sym typeface="Open Sans"/>
              </a:rPr>
              <a:t>is an educational charity providing teaching resources to help young people develop as empathetic, critical thinkers, who understand the role they can play in shaping society for the better. Visit www.TeachforTomorrow.org to find out more. </a:t>
            </a:r>
            <a:endParaRPr sz="1200" b="0">
              <a:solidFill>
                <a:schemeClr val="dk1"/>
              </a:solidFill>
              <a:latin typeface="Open Sans"/>
              <a:ea typeface="Open Sans"/>
              <a:cs typeface="Open Sans"/>
              <a:sym typeface="Open Sans"/>
            </a:endParaRPr>
          </a:p>
          <a:p>
            <a:pPr marL="180000" marR="131096" lvl="0" indent="0" algn="l" rtl="0">
              <a:lnSpc>
                <a:spcPct val="100000"/>
              </a:lnSpc>
              <a:spcBef>
                <a:spcPts val="1000"/>
              </a:spcBef>
              <a:spcAft>
                <a:spcPts val="0"/>
              </a:spcAft>
              <a:buNone/>
            </a:pPr>
            <a:r>
              <a:rPr lang="en-GB" sz="1200">
                <a:solidFill>
                  <a:schemeClr val="dk1"/>
                </a:solidFill>
                <a:latin typeface="Open Sans"/>
                <a:ea typeface="Open Sans"/>
                <a:cs typeface="Open Sans"/>
                <a:sym typeface="Open Sans"/>
              </a:rPr>
              <a:t>The University of East Anglia </a:t>
            </a:r>
            <a:r>
              <a:rPr lang="en-GB" sz="1200" b="0">
                <a:solidFill>
                  <a:schemeClr val="dk1"/>
                </a:solidFill>
                <a:latin typeface="Open Sans"/>
                <a:ea typeface="Open Sans"/>
                <a:cs typeface="Open Sans"/>
                <a:sym typeface="Open Sans"/>
              </a:rPr>
              <a:t>is a globally significant centre of research that drives global change. We bring fresh thinking to the major challenges facing society, helping to create a better future for all. Visit www.uea.ac.uk to find out more. </a:t>
            </a:r>
            <a:endParaRPr sz="1200" b="0">
              <a:solidFill>
                <a:schemeClr val="dk1"/>
              </a:solidFill>
              <a:latin typeface="Open Sans"/>
              <a:ea typeface="Open Sans"/>
              <a:cs typeface="Open Sans"/>
              <a:sym typeface="Open Sans"/>
            </a:endParaRPr>
          </a:p>
          <a:p>
            <a:pPr marL="180000" marR="131096" lvl="0" indent="0" algn="l" rtl="0">
              <a:lnSpc>
                <a:spcPct val="100000"/>
              </a:lnSpc>
              <a:spcBef>
                <a:spcPts val="1000"/>
              </a:spcBef>
              <a:spcAft>
                <a:spcPts val="0"/>
              </a:spcAft>
              <a:buNone/>
            </a:pPr>
            <a:r>
              <a:rPr lang="en-GB" sz="1200">
                <a:solidFill>
                  <a:schemeClr val="dk1"/>
                </a:solidFill>
                <a:latin typeface="Open Sans"/>
                <a:ea typeface="Open Sans"/>
                <a:cs typeface="Open Sans"/>
                <a:sym typeface="Open Sans"/>
              </a:rPr>
              <a:t>The Anti-Apartheid Legacy Centre </a:t>
            </a:r>
            <a:r>
              <a:rPr lang="en-GB" sz="1200" b="0">
                <a:solidFill>
                  <a:schemeClr val="dk1"/>
                </a:solidFill>
                <a:latin typeface="Open Sans"/>
                <a:ea typeface="Open Sans"/>
                <a:cs typeface="Open Sans"/>
                <a:sym typeface="Open Sans"/>
              </a:rPr>
              <a:t>promotes the legacy and values of the Southern African liberation struggle and the UK’s central role within this world-changing history, whilst supporting contemporary discourse around social (in)justice, inclusion and multi-racial collaboration for social transformation. Visit www.antiapartheidlegacy.org.uk to find out more. </a:t>
            </a:r>
            <a:endParaRPr sz="1200" b="0">
              <a:solidFill>
                <a:schemeClr val="dk1"/>
              </a:solidFill>
              <a:latin typeface="Open Sans"/>
              <a:ea typeface="Open Sans"/>
              <a:cs typeface="Open Sans"/>
              <a:sym typeface="Open Sans"/>
            </a:endParaRPr>
          </a:p>
          <a:p>
            <a:pPr marL="180000" marR="131096" lvl="0" indent="0" algn="l" rtl="0">
              <a:lnSpc>
                <a:spcPct val="100000"/>
              </a:lnSpc>
              <a:spcBef>
                <a:spcPts val="1000"/>
              </a:spcBef>
              <a:spcAft>
                <a:spcPts val="0"/>
              </a:spcAft>
              <a:buNone/>
            </a:pPr>
            <a:r>
              <a:rPr lang="en-GB" sz="1200">
                <a:solidFill>
                  <a:schemeClr val="dk1"/>
                </a:solidFill>
                <a:latin typeface="Open Sans"/>
                <a:ea typeface="Open Sans"/>
                <a:cs typeface="Open Sans"/>
                <a:sym typeface="Open Sans"/>
              </a:rPr>
              <a:t>The National Lottery Heritage Fund </a:t>
            </a:r>
            <a:r>
              <a:rPr lang="en-GB" sz="1200" b="0">
                <a:solidFill>
                  <a:schemeClr val="dk1"/>
                </a:solidFill>
                <a:latin typeface="Open Sans"/>
                <a:ea typeface="Open Sans"/>
                <a:cs typeface="Open Sans"/>
                <a:sym typeface="Open Sans"/>
              </a:rPr>
              <a:t>is the largest dedicated funder of the UK’s heritage. Its vision is for heritage to be valued, cared for and sustained for everyone, now and in the future. Visit www.heritagefund.org.uk to find out more.</a:t>
            </a:r>
            <a:endParaRPr sz="1200" b="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None/>
            </a:pPr>
            <a:endParaRPr sz="1200" b="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None/>
            </a:pPr>
            <a:endParaRPr sz="1200" b="0" i="1">
              <a:solidFill>
                <a:srgbClr val="272E65"/>
              </a:solidFill>
              <a:latin typeface="Arial Narrow"/>
              <a:ea typeface="Arial Narrow"/>
              <a:cs typeface="Arial Narrow"/>
              <a:sym typeface="Arial Narrow"/>
            </a:endParaRPr>
          </a:p>
          <a:p>
            <a:pPr marL="0" lvl="0" indent="0" algn="l" rtl="0">
              <a:spcBef>
                <a:spcPts val="0"/>
              </a:spcBef>
              <a:spcAft>
                <a:spcPts val="0"/>
              </a:spcAft>
              <a:buNone/>
            </a:pPr>
            <a:endParaRPr sz="2600">
              <a:solidFill>
                <a:schemeClr val="dk1"/>
              </a:solidFill>
            </a:endParaRPr>
          </a:p>
          <a:p>
            <a:pPr marL="0" lvl="0" indent="0" algn="ctr" rtl="0">
              <a:spcBef>
                <a:spcPts val="1000"/>
              </a:spcBef>
              <a:spcAft>
                <a:spcPts val="0"/>
              </a:spcAft>
              <a:buNone/>
            </a:pPr>
            <a:endParaRPr sz="2600">
              <a:solidFill>
                <a:schemeClr val="dk1"/>
              </a:solidFill>
            </a:endParaRPr>
          </a:p>
          <a:p>
            <a:pPr marL="0" lvl="0" indent="0" algn="ctr" rtl="0">
              <a:spcBef>
                <a:spcPts val="0"/>
              </a:spcBef>
              <a:spcAft>
                <a:spcPts val="0"/>
              </a:spcAft>
              <a:buNone/>
            </a:pPr>
            <a:endParaRPr sz="2600">
              <a:solidFill>
                <a:schemeClr val="dk1"/>
              </a:solidFill>
            </a:endParaRPr>
          </a:p>
          <a:p>
            <a:pPr marL="0" lvl="0" indent="0" algn="ctr" rtl="0">
              <a:spcBef>
                <a:spcPts val="0"/>
              </a:spcBef>
              <a:spcAft>
                <a:spcPts val="0"/>
              </a:spcAft>
              <a:buNone/>
            </a:pPr>
            <a:endParaRPr sz="2600">
              <a:solidFill>
                <a:schemeClr val="dk1"/>
              </a:solidFill>
            </a:endParaRPr>
          </a:p>
        </p:txBody>
      </p:sp>
      <p:pic>
        <p:nvPicPr>
          <p:cNvPr id="477" name="Google Shape;477;p80"/>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478" name="Google Shape;478;p80"/>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479" name="Google Shape;479;p80"/>
          <p:cNvPicPr preferRelativeResize="0"/>
          <p:nvPr/>
        </p:nvPicPr>
        <p:blipFill rotWithShape="1">
          <a:blip r:embed="rId5">
            <a:alphaModFix/>
          </a:blip>
          <a:srcRect l="6162" t="18765" r="13283" b="21358"/>
          <a:stretch/>
        </p:blipFill>
        <p:spPr>
          <a:xfrm>
            <a:off x="2655075" y="3935550"/>
            <a:ext cx="2619325" cy="1128850"/>
          </a:xfrm>
          <a:prstGeom prst="rect">
            <a:avLst/>
          </a:prstGeom>
          <a:noFill/>
          <a:ln>
            <a:noFill/>
          </a:ln>
        </p:spPr>
      </p:pic>
      <p:pic>
        <p:nvPicPr>
          <p:cNvPr id="480" name="Google Shape;480;p80"/>
          <p:cNvPicPr preferRelativeResize="0"/>
          <p:nvPr/>
        </p:nvPicPr>
        <p:blipFill>
          <a:blip r:embed="rId6">
            <a:alphaModFix/>
          </a:blip>
          <a:stretch>
            <a:fillRect/>
          </a:stretch>
        </p:blipFill>
        <p:spPr>
          <a:xfrm>
            <a:off x="8001000" y="4071650"/>
            <a:ext cx="992751" cy="992751"/>
          </a:xfrm>
          <a:prstGeom prst="rect">
            <a:avLst/>
          </a:prstGeom>
          <a:noFill/>
          <a:ln>
            <a:noFill/>
          </a:ln>
        </p:spPr>
      </p:pic>
      <p:pic>
        <p:nvPicPr>
          <p:cNvPr id="481" name="Google Shape;481;p80"/>
          <p:cNvPicPr preferRelativeResize="0"/>
          <p:nvPr/>
        </p:nvPicPr>
        <p:blipFill rotWithShape="1">
          <a:blip r:embed="rId7">
            <a:alphaModFix/>
          </a:blip>
          <a:srcRect r="309"/>
          <a:stretch/>
        </p:blipFill>
        <p:spPr>
          <a:xfrm rot="10800000">
            <a:off x="-2" y="-25"/>
            <a:ext cx="9179977" cy="416200"/>
          </a:xfrm>
          <a:prstGeom prst="rect">
            <a:avLst/>
          </a:prstGeom>
          <a:noFill/>
          <a:ln>
            <a:noFill/>
          </a:ln>
        </p:spPr>
      </p:pic>
      <p:pic>
        <p:nvPicPr>
          <p:cNvPr id="482" name="Google Shape;482;p80"/>
          <p:cNvPicPr preferRelativeResize="0"/>
          <p:nvPr/>
        </p:nvPicPr>
        <p:blipFill rotWithShape="1">
          <a:blip r:embed="rId7">
            <a:alphaModFix/>
          </a:blip>
          <a:srcRect l="24502" r="49977"/>
          <a:stretch/>
        </p:blipFill>
        <p:spPr>
          <a:xfrm rot="-5400000">
            <a:off x="7375076" y="1758676"/>
            <a:ext cx="3184774" cy="425025"/>
          </a:xfrm>
          <a:prstGeom prst="rect">
            <a:avLst/>
          </a:prstGeom>
          <a:noFill/>
          <a:ln>
            <a:noFill/>
          </a:ln>
        </p:spPr>
      </p:pic>
      <p:pic>
        <p:nvPicPr>
          <p:cNvPr id="483" name="Google Shape;483;p80"/>
          <p:cNvPicPr preferRelativeResize="0"/>
          <p:nvPr/>
        </p:nvPicPr>
        <p:blipFill rotWithShape="1">
          <a:blip r:embed="rId7">
            <a:alphaModFix/>
          </a:blip>
          <a:srcRect r="309"/>
          <a:stretch/>
        </p:blipFill>
        <p:spPr>
          <a:xfrm>
            <a:off x="-17990" y="3549700"/>
            <a:ext cx="9179977" cy="416200"/>
          </a:xfrm>
          <a:prstGeom prst="rect">
            <a:avLst/>
          </a:prstGeom>
          <a:noFill/>
          <a:ln>
            <a:noFill/>
          </a:ln>
        </p:spPr>
      </p:pic>
      <p:pic>
        <p:nvPicPr>
          <p:cNvPr id="484" name="Google Shape;484;p80"/>
          <p:cNvPicPr preferRelativeResize="0"/>
          <p:nvPr/>
        </p:nvPicPr>
        <p:blipFill rotWithShape="1">
          <a:blip r:embed="rId7">
            <a:alphaModFix/>
          </a:blip>
          <a:srcRect l="24502" r="49977"/>
          <a:stretch/>
        </p:blipFill>
        <p:spPr>
          <a:xfrm rot="5400000">
            <a:off x="-1376949" y="1762463"/>
            <a:ext cx="3184774" cy="425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310"/>
        <p:cNvGrpSpPr/>
        <p:nvPr/>
      </p:nvGrpSpPr>
      <p:grpSpPr>
        <a:xfrm>
          <a:off x="0" y="0"/>
          <a:ext cx="0" cy="0"/>
          <a:chOff x="0" y="0"/>
          <a:chExt cx="0" cy="0"/>
        </a:xfrm>
      </p:grpSpPr>
      <p:sp>
        <p:nvSpPr>
          <p:cNvPr id="311" name="Google Shape;311;p60"/>
          <p:cNvSpPr txBox="1">
            <a:spLocks noGrp="1"/>
          </p:cNvSpPr>
          <p:nvPr>
            <p:ph type="ctrTitle"/>
          </p:nvPr>
        </p:nvSpPr>
        <p:spPr>
          <a:xfrm>
            <a:off x="1143000" y="1343900"/>
            <a:ext cx="6858000" cy="2561400"/>
          </a:xfrm>
          <a:prstGeom prst="rect">
            <a:avLst/>
          </a:prstGeom>
          <a:solidFill>
            <a:schemeClr val="lt1"/>
          </a:solidFill>
          <a:ln w="76200" cap="flat" cmpd="sng">
            <a:solidFill>
              <a:srgbClr val="CAE389"/>
            </a:solidFill>
            <a:prstDash val="solid"/>
            <a:round/>
            <a:headEnd type="none" w="sm" len="sm"/>
            <a:tailEnd type="none" w="sm" len="sm"/>
          </a:ln>
        </p:spPr>
        <p:txBody>
          <a:bodyPr spcFirstLastPara="1" wrap="square" lIns="0" tIns="0" rIns="0" bIns="0" anchor="t" anchorCtr="0">
            <a:normAutofit/>
          </a:bodyPr>
          <a:lstStyle/>
          <a:p>
            <a:pPr marL="0" lvl="0" indent="0" algn="ctr" rtl="0">
              <a:spcBef>
                <a:spcPts val="0"/>
              </a:spcBef>
              <a:spcAft>
                <a:spcPts val="0"/>
              </a:spcAft>
              <a:buNone/>
            </a:pPr>
            <a:endParaRPr sz="300">
              <a:solidFill>
                <a:schemeClr val="dk1"/>
              </a:solidFill>
            </a:endParaRPr>
          </a:p>
          <a:p>
            <a:pPr marL="0" lvl="0" indent="0" algn="ctr" rtl="0">
              <a:lnSpc>
                <a:spcPct val="100000"/>
              </a:lnSpc>
              <a:spcBef>
                <a:spcPts val="1000"/>
              </a:spcBef>
              <a:spcAft>
                <a:spcPts val="0"/>
              </a:spcAft>
              <a:buNone/>
            </a:pPr>
            <a:r>
              <a:rPr lang="en-GB" sz="3000">
                <a:solidFill>
                  <a:schemeClr val="dk1"/>
                </a:solidFill>
              </a:rPr>
              <a:t>Guiding Questions</a:t>
            </a:r>
            <a:endParaRPr sz="3000">
              <a:solidFill>
                <a:schemeClr val="dk1"/>
              </a:solidFill>
            </a:endParaRPr>
          </a:p>
          <a:p>
            <a:pPr marL="450000" lvl="0" indent="-311446" algn="l" rtl="0">
              <a:lnSpc>
                <a:spcPct val="115000"/>
              </a:lnSpc>
              <a:spcBef>
                <a:spcPts val="1500"/>
              </a:spcBef>
              <a:spcAft>
                <a:spcPts val="0"/>
              </a:spcAft>
              <a:buClr>
                <a:schemeClr val="dk1"/>
              </a:buClr>
              <a:buSzPct val="100000"/>
              <a:buFont typeface="Open Sans"/>
              <a:buChar char="●"/>
            </a:pPr>
            <a:r>
              <a:rPr lang="en-GB" sz="2300" b="0">
                <a:solidFill>
                  <a:schemeClr val="dk1"/>
                </a:solidFill>
                <a:latin typeface="Open Sans"/>
                <a:ea typeface="Open Sans"/>
                <a:cs typeface="Open Sans"/>
                <a:sym typeface="Open Sans"/>
              </a:rPr>
              <a:t>How did living under apartheid affect the lives of South Africans?</a:t>
            </a:r>
            <a:endParaRPr sz="2300" b="0">
              <a:solidFill>
                <a:schemeClr val="dk1"/>
              </a:solidFill>
              <a:latin typeface="Open Sans"/>
              <a:ea typeface="Open Sans"/>
              <a:cs typeface="Open Sans"/>
              <a:sym typeface="Open Sans"/>
            </a:endParaRPr>
          </a:p>
          <a:p>
            <a:pPr marL="450000" lvl="0" indent="-311446" algn="l" rtl="0">
              <a:lnSpc>
                <a:spcPct val="115000"/>
              </a:lnSpc>
              <a:spcBef>
                <a:spcPts val="1000"/>
              </a:spcBef>
              <a:spcAft>
                <a:spcPts val="0"/>
              </a:spcAft>
              <a:buClr>
                <a:schemeClr val="dk1"/>
              </a:buClr>
              <a:buSzPct val="100000"/>
              <a:buFont typeface="Open Sans"/>
              <a:buChar char="●"/>
            </a:pPr>
            <a:r>
              <a:rPr lang="en-GB" sz="2300" b="0">
                <a:solidFill>
                  <a:schemeClr val="dk1"/>
                </a:solidFill>
                <a:latin typeface="Open Sans"/>
                <a:ea typeface="Open Sans"/>
                <a:cs typeface="Open Sans"/>
                <a:sym typeface="Open Sans"/>
              </a:rPr>
              <a:t>What are the impacts of excluding people on account of one of their identities? </a:t>
            </a:r>
            <a:endParaRPr sz="2300" b="0">
              <a:solidFill>
                <a:schemeClr val="dk1"/>
              </a:solidFill>
              <a:latin typeface="Open Sans"/>
              <a:ea typeface="Open Sans"/>
              <a:cs typeface="Open Sans"/>
              <a:sym typeface="Open Sans"/>
            </a:endParaRPr>
          </a:p>
          <a:p>
            <a:pPr marL="0" lvl="0" indent="0" algn="ctr" rtl="0">
              <a:spcBef>
                <a:spcPts val="0"/>
              </a:spcBef>
              <a:spcAft>
                <a:spcPts val="0"/>
              </a:spcAft>
              <a:buNone/>
            </a:pPr>
            <a:endParaRPr sz="4000">
              <a:solidFill>
                <a:schemeClr val="dk1"/>
              </a:solidFill>
            </a:endParaRPr>
          </a:p>
        </p:txBody>
      </p:sp>
      <p:pic>
        <p:nvPicPr>
          <p:cNvPr id="312" name="Google Shape;312;p60"/>
          <p:cNvPicPr preferRelativeResize="0"/>
          <p:nvPr/>
        </p:nvPicPr>
        <p:blipFill rotWithShape="1">
          <a:blip r:embed="rId3">
            <a:alphaModFix/>
          </a:blip>
          <a:srcRect r="309"/>
          <a:stretch/>
        </p:blipFill>
        <p:spPr>
          <a:xfrm rot="10800000">
            <a:off x="-2" y="-25"/>
            <a:ext cx="9179977" cy="769425"/>
          </a:xfrm>
          <a:prstGeom prst="rect">
            <a:avLst/>
          </a:prstGeom>
          <a:noFill/>
          <a:ln>
            <a:noFill/>
          </a:ln>
        </p:spPr>
      </p:pic>
      <p:pic>
        <p:nvPicPr>
          <p:cNvPr id="313" name="Google Shape;313;p60"/>
          <p:cNvPicPr preferRelativeResize="0"/>
          <p:nvPr/>
        </p:nvPicPr>
        <p:blipFill rotWithShape="1">
          <a:blip r:embed="rId3">
            <a:alphaModFix/>
          </a:blip>
          <a:srcRect r="309"/>
          <a:stretch/>
        </p:blipFill>
        <p:spPr>
          <a:xfrm>
            <a:off x="-17990" y="4374075"/>
            <a:ext cx="9179977" cy="769425"/>
          </a:xfrm>
          <a:prstGeom prst="rect">
            <a:avLst/>
          </a:prstGeom>
          <a:noFill/>
          <a:ln>
            <a:noFill/>
          </a:ln>
        </p:spPr>
      </p:pic>
      <p:pic>
        <p:nvPicPr>
          <p:cNvPr id="314" name="Google Shape;314;p60"/>
          <p:cNvPicPr preferRelativeResize="0"/>
          <p:nvPr/>
        </p:nvPicPr>
        <p:blipFill rotWithShape="1">
          <a:blip r:embed="rId3">
            <a:alphaModFix/>
          </a:blip>
          <a:srcRect l="24531" r="50304"/>
          <a:stretch/>
        </p:blipFill>
        <p:spPr>
          <a:xfrm rot="5400000">
            <a:off x="-773912" y="2239886"/>
            <a:ext cx="2317249" cy="769425"/>
          </a:xfrm>
          <a:prstGeom prst="rect">
            <a:avLst/>
          </a:prstGeom>
          <a:noFill/>
          <a:ln>
            <a:noFill/>
          </a:ln>
        </p:spPr>
      </p:pic>
      <p:pic>
        <p:nvPicPr>
          <p:cNvPr id="315" name="Google Shape;315;p60"/>
          <p:cNvPicPr preferRelativeResize="0"/>
          <p:nvPr/>
        </p:nvPicPr>
        <p:blipFill rotWithShape="1">
          <a:blip r:embed="rId3">
            <a:alphaModFix/>
          </a:blip>
          <a:srcRect l="24531" r="50304"/>
          <a:stretch/>
        </p:blipFill>
        <p:spPr>
          <a:xfrm rot="-5400000">
            <a:off x="7600663" y="2187036"/>
            <a:ext cx="2317249" cy="769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320"/>
        <p:cNvGrpSpPr/>
        <p:nvPr/>
      </p:nvGrpSpPr>
      <p:grpSpPr>
        <a:xfrm>
          <a:off x="0" y="0"/>
          <a:ext cx="0" cy="0"/>
          <a:chOff x="0" y="0"/>
          <a:chExt cx="0" cy="0"/>
        </a:xfrm>
      </p:grpSpPr>
      <p:pic>
        <p:nvPicPr>
          <p:cNvPr id="321" name="Google Shape;321;p61"/>
          <p:cNvPicPr preferRelativeResize="0"/>
          <p:nvPr/>
        </p:nvPicPr>
        <p:blipFill rotWithShape="1">
          <a:blip r:embed="rId3">
            <a:alphaModFix/>
          </a:blip>
          <a:srcRect r="309"/>
          <a:stretch/>
        </p:blipFill>
        <p:spPr>
          <a:xfrm rot="10800000">
            <a:off x="-2" y="-25"/>
            <a:ext cx="9179977" cy="769425"/>
          </a:xfrm>
          <a:prstGeom prst="rect">
            <a:avLst/>
          </a:prstGeom>
          <a:noFill/>
          <a:ln>
            <a:noFill/>
          </a:ln>
        </p:spPr>
      </p:pic>
      <p:pic>
        <p:nvPicPr>
          <p:cNvPr id="322" name="Google Shape;322;p61"/>
          <p:cNvPicPr preferRelativeResize="0"/>
          <p:nvPr/>
        </p:nvPicPr>
        <p:blipFill rotWithShape="1">
          <a:blip r:embed="rId3">
            <a:alphaModFix/>
          </a:blip>
          <a:srcRect r="309"/>
          <a:stretch/>
        </p:blipFill>
        <p:spPr>
          <a:xfrm>
            <a:off x="-17990" y="4374075"/>
            <a:ext cx="9179977" cy="769425"/>
          </a:xfrm>
          <a:prstGeom prst="rect">
            <a:avLst/>
          </a:prstGeom>
          <a:noFill/>
          <a:ln>
            <a:noFill/>
          </a:ln>
        </p:spPr>
      </p:pic>
      <p:pic>
        <p:nvPicPr>
          <p:cNvPr id="323" name="Google Shape;323;p61"/>
          <p:cNvPicPr preferRelativeResize="0"/>
          <p:nvPr/>
        </p:nvPicPr>
        <p:blipFill rotWithShape="1">
          <a:blip r:embed="rId3">
            <a:alphaModFix/>
          </a:blip>
          <a:srcRect l="24531" r="50304"/>
          <a:stretch/>
        </p:blipFill>
        <p:spPr>
          <a:xfrm rot="5400000">
            <a:off x="-773912" y="2239886"/>
            <a:ext cx="2317249" cy="769425"/>
          </a:xfrm>
          <a:prstGeom prst="rect">
            <a:avLst/>
          </a:prstGeom>
          <a:noFill/>
          <a:ln>
            <a:noFill/>
          </a:ln>
        </p:spPr>
      </p:pic>
      <p:pic>
        <p:nvPicPr>
          <p:cNvPr id="324" name="Google Shape;324;p61"/>
          <p:cNvPicPr preferRelativeResize="0"/>
          <p:nvPr/>
        </p:nvPicPr>
        <p:blipFill rotWithShape="1">
          <a:blip r:embed="rId3">
            <a:alphaModFix/>
          </a:blip>
          <a:srcRect l="24531" r="50304"/>
          <a:stretch/>
        </p:blipFill>
        <p:spPr>
          <a:xfrm rot="-5400000">
            <a:off x="7600663" y="2187036"/>
            <a:ext cx="2317249" cy="769425"/>
          </a:xfrm>
          <a:prstGeom prst="rect">
            <a:avLst/>
          </a:prstGeom>
          <a:noFill/>
          <a:ln>
            <a:noFill/>
          </a:ln>
        </p:spPr>
      </p:pic>
      <p:sp>
        <p:nvSpPr>
          <p:cNvPr id="325" name="Google Shape;325;p61"/>
          <p:cNvSpPr txBox="1">
            <a:spLocks noGrp="1"/>
          </p:cNvSpPr>
          <p:nvPr>
            <p:ph type="ctrTitle"/>
          </p:nvPr>
        </p:nvSpPr>
        <p:spPr>
          <a:xfrm>
            <a:off x="1064088" y="1762700"/>
            <a:ext cx="7051800" cy="1723800"/>
          </a:xfrm>
          <a:prstGeom prst="rect">
            <a:avLst/>
          </a:prstGeom>
          <a:solidFill>
            <a:schemeClr val="lt1"/>
          </a:solidFill>
          <a:ln w="76200" cap="flat" cmpd="sng">
            <a:solidFill>
              <a:srgbClr val="CAE389"/>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endParaRPr sz="300">
              <a:solidFill>
                <a:schemeClr val="dk1"/>
              </a:solidFill>
            </a:endParaRPr>
          </a:p>
          <a:p>
            <a:pPr marL="0" lvl="0" indent="0" algn="ctr" rtl="0">
              <a:lnSpc>
                <a:spcPct val="100000"/>
              </a:lnSpc>
              <a:spcBef>
                <a:spcPts val="1000"/>
              </a:spcBef>
              <a:spcAft>
                <a:spcPts val="0"/>
              </a:spcAft>
              <a:buNone/>
            </a:pPr>
            <a:r>
              <a:rPr lang="en-GB" sz="2700">
                <a:solidFill>
                  <a:schemeClr val="dk1"/>
                </a:solidFill>
              </a:rPr>
              <a:t>Learning Objective</a:t>
            </a:r>
            <a:endParaRPr sz="2700">
              <a:solidFill>
                <a:schemeClr val="dk1"/>
              </a:solidFill>
            </a:endParaRPr>
          </a:p>
          <a:p>
            <a:pPr marL="0" lvl="0" indent="0" algn="ctr" rtl="0">
              <a:lnSpc>
                <a:spcPct val="115000"/>
              </a:lnSpc>
              <a:spcBef>
                <a:spcPts val="1500"/>
              </a:spcBef>
              <a:spcAft>
                <a:spcPts val="0"/>
              </a:spcAft>
              <a:buNone/>
            </a:pPr>
            <a:r>
              <a:rPr lang="en-GB" sz="2100" b="0">
                <a:solidFill>
                  <a:schemeClr val="dk1"/>
                </a:solidFill>
                <a:latin typeface="Open Sans"/>
                <a:ea typeface="Open Sans"/>
                <a:cs typeface="Open Sans"/>
                <a:sym typeface="Open Sans"/>
              </a:rPr>
              <a:t>To understand what apartheid was and how it affected the lives of South Africans.</a:t>
            </a:r>
            <a:endParaRPr sz="2100">
              <a:solidFill>
                <a:schemeClr val="dk1"/>
              </a:solidFill>
            </a:endParaRPr>
          </a:p>
          <a:p>
            <a:pPr marL="0" lvl="0" indent="0" algn="ctr" rtl="0">
              <a:spcBef>
                <a:spcPts val="0"/>
              </a:spcBef>
              <a:spcAft>
                <a:spcPts val="0"/>
              </a:spcAft>
              <a:buNone/>
            </a:pPr>
            <a:endParaRPr sz="4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62"/>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Reflect on Exclusion</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331" name="Google Shape;331;p62"/>
          <p:cNvSpPr txBox="1"/>
          <p:nvPr/>
        </p:nvSpPr>
        <p:spPr>
          <a:xfrm>
            <a:off x="2382351" y="961925"/>
            <a:ext cx="6579000" cy="3648300"/>
          </a:xfrm>
          <a:prstGeom prst="rect">
            <a:avLst/>
          </a:prstGeom>
          <a:noFill/>
          <a:ln>
            <a:noFill/>
          </a:ln>
        </p:spPr>
        <p:txBody>
          <a:bodyPr spcFirstLastPara="1" wrap="square" lIns="95625" tIns="95625" rIns="95625" bIns="956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a:solidFill>
                  <a:schemeClr val="dk1"/>
                </a:solidFill>
                <a:latin typeface="Open Sans"/>
                <a:ea typeface="Open Sans"/>
                <a:cs typeface="Open Sans"/>
                <a:sym typeface="Open Sans"/>
              </a:rPr>
              <a:t>Reflect on the following prompts in a journal response: </a:t>
            </a:r>
            <a:endParaRPr sz="1800" b="0" i="0" u="none" strike="noStrike" cap="none">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GB" sz="1800">
                <a:solidFill>
                  <a:schemeClr val="dk1"/>
                </a:solidFill>
                <a:latin typeface="Open Sans"/>
                <a:ea typeface="Open Sans"/>
                <a:cs typeface="Open Sans"/>
                <a:sym typeface="Open Sans"/>
              </a:rPr>
              <a:t>Think about a time when you were excluded and/or treated differently on account of a feature of one of your identities (or perceived identities).</a:t>
            </a:r>
            <a:endParaRPr sz="1800">
              <a:solidFill>
                <a:schemeClr val="dk1"/>
              </a:solidFill>
              <a:latin typeface="Open Sans"/>
              <a:ea typeface="Open Sans"/>
              <a:cs typeface="Open Sans"/>
              <a:sym typeface="Open Sans"/>
            </a:endParaRPr>
          </a:p>
          <a:p>
            <a:pPr marL="457200" lvl="0" indent="-342900" algn="l" rtl="0">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was going on in the situation? </a:t>
            </a:r>
            <a:endParaRPr sz="1800">
              <a:solidFill>
                <a:schemeClr val="dk1"/>
              </a:solidFill>
              <a:latin typeface="Open Sans"/>
              <a:ea typeface="Open Sans"/>
              <a:cs typeface="Open Sans"/>
              <a:sym typeface="Open Sans"/>
            </a:endParaRPr>
          </a:p>
          <a:p>
            <a:pPr marL="457200" lvl="0" indent="-342900" algn="l" rtl="0">
              <a:lnSpc>
                <a:spcPct val="115000"/>
              </a:lnSpc>
              <a:spcBef>
                <a:spcPts val="5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How did it feel to be excluded and/or treated differently? </a:t>
            </a:r>
            <a:endParaRPr sz="1800">
              <a:solidFill>
                <a:schemeClr val="dk1"/>
              </a:solidFill>
              <a:latin typeface="Open Sans"/>
              <a:ea typeface="Open Sans"/>
              <a:cs typeface="Open Sans"/>
              <a:sym typeface="Open Sans"/>
            </a:endParaRPr>
          </a:p>
          <a:p>
            <a:pPr marL="457200" lvl="0" indent="-342900" algn="l" rtl="0">
              <a:lnSpc>
                <a:spcPct val="115000"/>
              </a:lnSpc>
              <a:spcBef>
                <a:spcPts val="5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if anything, were the consequences?</a:t>
            </a:r>
            <a:endParaRPr sz="1800">
              <a:solidFill>
                <a:schemeClr val="dk1"/>
              </a:solidFill>
              <a:latin typeface="Open Sans"/>
              <a:ea typeface="Open Sans"/>
              <a:cs typeface="Open Sans"/>
              <a:sym typeface="Open Sans"/>
            </a:endParaRPr>
          </a:p>
          <a:p>
            <a:pPr marL="457200" lvl="0" indent="-342900" algn="l" rtl="0">
              <a:lnSpc>
                <a:spcPct val="115000"/>
              </a:lnSpc>
              <a:spcBef>
                <a:spcPts val="5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did this experience teach you? </a:t>
            </a:r>
            <a:endParaRPr sz="1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2286000" marR="0" lvl="0" indent="0" algn="l" rtl="0">
              <a:lnSpc>
                <a:spcPct val="100000"/>
              </a:lnSpc>
              <a:spcBef>
                <a:spcPts val="3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320040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332" name="Google Shape;332;p62" title="TFT_Journals_No-Text_RGB.png"/>
          <p:cNvPicPr preferRelativeResize="0"/>
          <p:nvPr/>
        </p:nvPicPr>
        <p:blipFill rotWithShape="1">
          <a:blip r:embed="rId3">
            <a:alphaModFix/>
          </a:blip>
          <a:srcRect t="50" b="60"/>
          <a:stretch/>
        </p:blipFill>
        <p:spPr>
          <a:xfrm>
            <a:off x="316000" y="1801450"/>
            <a:ext cx="1846350" cy="1844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63"/>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Reflect on the Term ‘Apartheid’</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338" name="Google Shape;338;p63"/>
          <p:cNvSpPr txBox="1"/>
          <p:nvPr/>
        </p:nvSpPr>
        <p:spPr>
          <a:xfrm>
            <a:off x="1898850" y="3757950"/>
            <a:ext cx="5346300" cy="807300"/>
          </a:xfrm>
          <a:prstGeom prst="rect">
            <a:avLst/>
          </a:prstGeom>
          <a:noFill/>
          <a:ln>
            <a:noFill/>
          </a:ln>
        </p:spPr>
        <p:txBody>
          <a:bodyPr spcFirstLastPara="1" wrap="square" lIns="95625" tIns="95625" rIns="95625" bIns="95625" anchor="t" anchorCtr="0">
            <a:noAutofit/>
          </a:bodyPr>
          <a:lstStyle/>
          <a:p>
            <a:pPr marL="0" lvl="0" indent="0" algn="ctr" rtl="0">
              <a:lnSpc>
                <a:spcPct val="115000"/>
              </a:lnSpc>
              <a:spcBef>
                <a:spcPts val="0"/>
              </a:spcBef>
              <a:spcAft>
                <a:spcPts val="0"/>
              </a:spcAft>
              <a:buNone/>
            </a:pPr>
            <a:r>
              <a:rPr lang="en-GB" sz="2200" b="1">
                <a:solidFill>
                  <a:schemeClr val="dk1"/>
                </a:solidFill>
                <a:latin typeface="Open Sans"/>
                <a:ea typeface="Open Sans"/>
                <a:cs typeface="Open Sans"/>
                <a:sym typeface="Open Sans"/>
              </a:rPr>
              <a:t>What is your understanding of the meaning of the word ‘apartheid’? </a:t>
            </a:r>
            <a:endParaRPr sz="22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22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800"/>
              <a:buFont typeface="Arial"/>
              <a:buNone/>
            </a:pPr>
            <a:endParaRPr sz="2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800"/>
              <a:buFont typeface="Arial"/>
              <a:buNone/>
            </a:pPr>
            <a:endParaRPr sz="2200" b="0" i="0" u="none" strike="noStrike" cap="none">
              <a:solidFill>
                <a:schemeClr val="dk1"/>
              </a:solidFill>
              <a:latin typeface="Open Sans"/>
              <a:ea typeface="Open Sans"/>
              <a:cs typeface="Open Sans"/>
              <a:sym typeface="Open Sans"/>
            </a:endParaRPr>
          </a:p>
          <a:p>
            <a:pPr marL="2286000" marR="0" lvl="0" indent="0" algn="l" rtl="0">
              <a:lnSpc>
                <a:spcPct val="100000"/>
              </a:lnSpc>
              <a:spcBef>
                <a:spcPts val="300"/>
              </a:spcBef>
              <a:spcAft>
                <a:spcPts val="0"/>
              </a:spcAft>
              <a:buClr>
                <a:srgbClr val="000000"/>
              </a:buClr>
              <a:buSzPts val="1800"/>
              <a:buFont typeface="Arial"/>
              <a:buNone/>
            </a:pPr>
            <a:endParaRPr sz="2200" b="0" i="0" u="none" strike="noStrike" cap="none">
              <a:solidFill>
                <a:schemeClr val="dk1"/>
              </a:solidFill>
              <a:latin typeface="Open Sans"/>
              <a:ea typeface="Open Sans"/>
              <a:cs typeface="Open Sans"/>
              <a:sym typeface="Open Sans"/>
            </a:endParaRPr>
          </a:p>
          <a:p>
            <a:pPr marL="3200400" marR="0" lvl="0" indent="0" algn="l" rtl="0">
              <a:lnSpc>
                <a:spcPct val="100000"/>
              </a:lnSpc>
              <a:spcBef>
                <a:spcPts val="800"/>
              </a:spcBef>
              <a:spcAft>
                <a:spcPts val="0"/>
              </a:spcAft>
              <a:buClr>
                <a:srgbClr val="000000"/>
              </a:buClr>
              <a:buSzPts val="1800"/>
              <a:buFont typeface="Arial"/>
              <a:buNone/>
            </a:pPr>
            <a:endParaRPr sz="2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2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2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2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800"/>
              </a:spcBef>
              <a:spcAft>
                <a:spcPts val="0"/>
              </a:spcAft>
              <a:buClr>
                <a:srgbClr val="000000"/>
              </a:buClr>
              <a:buSzPts val="1800"/>
              <a:buFont typeface="Arial"/>
              <a:buNone/>
            </a:pPr>
            <a:endParaRPr sz="2200" b="0" i="0" u="none" strike="noStrike" cap="none">
              <a:solidFill>
                <a:schemeClr val="dk1"/>
              </a:solidFill>
              <a:latin typeface="Open Sans"/>
              <a:ea typeface="Open Sans"/>
              <a:cs typeface="Open Sans"/>
              <a:sym typeface="Open Sans"/>
            </a:endParaRPr>
          </a:p>
        </p:txBody>
      </p:sp>
      <p:pic>
        <p:nvPicPr>
          <p:cNvPr id="339" name="Google Shape;339;p63" title="TFT_WholeClassDiscuss_No-Text_RGB.png"/>
          <p:cNvPicPr preferRelativeResize="0"/>
          <p:nvPr/>
        </p:nvPicPr>
        <p:blipFill rotWithShape="1">
          <a:blip r:embed="rId3">
            <a:alphaModFix/>
          </a:blip>
          <a:srcRect t="1009" b="1009"/>
          <a:stretch/>
        </p:blipFill>
        <p:spPr>
          <a:xfrm>
            <a:off x="3376463" y="1214250"/>
            <a:ext cx="2391050" cy="23428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p64"/>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‘Apartheid’ Definitions</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345" name="Google Shape;345;p64"/>
          <p:cNvSpPr txBox="1"/>
          <p:nvPr/>
        </p:nvSpPr>
        <p:spPr>
          <a:xfrm>
            <a:off x="218209" y="1090900"/>
            <a:ext cx="8728500" cy="1633200"/>
          </a:xfrm>
          <a:prstGeom prst="rect">
            <a:avLst/>
          </a:prstGeom>
          <a:noFill/>
          <a:ln w="38100" cap="flat" cmpd="sng">
            <a:solidFill>
              <a:srgbClr val="8885B6"/>
            </a:solidFill>
            <a:prstDash val="solid"/>
            <a:round/>
            <a:headEnd type="none" w="sm" len="sm"/>
            <a:tailEnd type="none" w="sm" len="sm"/>
          </a:ln>
        </p:spPr>
        <p:txBody>
          <a:bodyPr spcFirstLastPara="1" wrap="square" lIns="91425" tIns="91425" rIns="91425" bIns="91425" anchor="t" anchorCtr="0">
            <a:noAutofit/>
          </a:bodyPr>
          <a:lstStyle/>
          <a:p>
            <a:pPr marL="114300" marR="0" lvl="0" indent="0" algn="ctr" rtl="0">
              <a:lnSpc>
                <a:spcPct val="120000"/>
              </a:lnSpc>
              <a:spcBef>
                <a:spcPts val="0"/>
              </a:spcBef>
              <a:spcAft>
                <a:spcPts val="0"/>
              </a:spcAft>
              <a:buClr>
                <a:srgbClr val="000000"/>
              </a:buClr>
              <a:buSzPts val="3200"/>
              <a:buFont typeface="Arial"/>
              <a:buNone/>
            </a:pPr>
            <a:r>
              <a:rPr lang="en-GB" sz="1900" b="0" i="0" u="none" strike="noStrike" cap="none">
                <a:solidFill>
                  <a:srgbClr val="000000"/>
                </a:solidFill>
                <a:latin typeface="Open Sans"/>
                <a:ea typeface="Open Sans"/>
                <a:cs typeface="Open Sans"/>
                <a:sym typeface="Open Sans"/>
              </a:rPr>
              <a:t>Separation and discrimination on account of identity.</a:t>
            </a:r>
            <a:endParaRPr sz="1900" b="0" i="0" u="none" strike="noStrike" cap="none">
              <a:solidFill>
                <a:srgbClr val="000000"/>
              </a:solidFill>
              <a:latin typeface="Open Sans"/>
              <a:ea typeface="Open Sans"/>
              <a:cs typeface="Open Sans"/>
              <a:sym typeface="Open Sans"/>
            </a:endParaRPr>
          </a:p>
          <a:p>
            <a:pPr marL="114300" marR="0" lvl="0" indent="0" algn="ctr" rtl="0">
              <a:lnSpc>
                <a:spcPct val="120000"/>
              </a:lnSpc>
              <a:spcBef>
                <a:spcPts val="0"/>
              </a:spcBef>
              <a:spcAft>
                <a:spcPts val="0"/>
              </a:spcAft>
              <a:buClr>
                <a:srgbClr val="000000"/>
              </a:buClr>
              <a:buSzPts val="3200"/>
              <a:buFont typeface="Arial"/>
              <a:buNone/>
            </a:pPr>
            <a:endParaRPr sz="1900" b="0" i="0" u="none" strike="noStrike" cap="none">
              <a:solidFill>
                <a:srgbClr val="000000"/>
              </a:solidFill>
              <a:latin typeface="Open Sans"/>
              <a:ea typeface="Open Sans"/>
              <a:cs typeface="Open Sans"/>
              <a:sym typeface="Open Sans"/>
            </a:endParaRPr>
          </a:p>
          <a:p>
            <a:pPr marL="114300" marR="0" lvl="0" indent="0" algn="ctr" rtl="0">
              <a:lnSpc>
                <a:spcPct val="120000"/>
              </a:lnSpc>
              <a:spcBef>
                <a:spcPts val="0"/>
              </a:spcBef>
              <a:spcAft>
                <a:spcPts val="0"/>
              </a:spcAft>
              <a:buClr>
                <a:srgbClr val="000000"/>
              </a:buClr>
              <a:buSzPts val="3200"/>
              <a:buFont typeface="Arial"/>
              <a:buNone/>
            </a:pPr>
            <a:r>
              <a:rPr lang="en-GB" sz="1900" b="0" i="0" u="none" strike="noStrike" cap="none">
                <a:solidFill>
                  <a:srgbClr val="000000"/>
                </a:solidFill>
                <a:latin typeface="Open Sans"/>
                <a:ea typeface="Open Sans"/>
                <a:cs typeface="Open Sans"/>
                <a:sym typeface="Open Sans"/>
              </a:rPr>
              <a:t>A policy in South Africa that separated people from others and discriminated against the non-white majority on account of their race. </a:t>
            </a:r>
            <a:endParaRPr sz="1900" b="0" i="0" u="none" strike="noStrike" cap="none">
              <a:solidFill>
                <a:srgbClr val="000000"/>
              </a:solidFill>
              <a:latin typeface="Open Sans"/>
              <a:ea typeface="Open Sans"/>
              <a:cs typeface="Open Sans"/>
              <a:sym typeface="Open Sans"/>
            </a:endParaRPr>
          </a:p>
          <a:p>
            <a:pPr marL="0" marR="0" lvl="0" indent="0" algn="l" rtl="0">
              <a:lnSpc>
                <a:spcPct val="120000"/>
              </a:lnSpc>
              <a:spcBef>
                <a:spcPts val="0"/>
              </a:spcBef>
              <a:spcAft>
                <a:spcPts val="0"/>
              </a:spcAft>
              <a:buClr>
                <a:srgbClr val="000000"/>
              </a:buClr>
              <a:buSzPts val="3200"/>
              <a:buFont typeface="Arial"/>
              <a:buNone/>
            </a:pPr>
            <a:endParaRPr sz="1900" b="0" i="0" u="none" strike="noStrike" cap="none">
              <a:solidFill>
                <a:srgbClr val="000000"/>
              </a:solidFill>
              <a:latin typeface="Open Sans"/>
              <a:ea typeface="Open Sans"/>
              <a:cs typeface="Open Sans"/>
              <a:sym typeface="Open Sans"/>
            </a:endParaRPr>
          </a:p>
          <a:p>
            <a:pPr marL="114300" marR="0" lvl="0" indent="0" algn="ctr" rtl="0">
              <a:lnSpc>
                <a:spcPct val="120000"/>
              </a:lnSpc>
              <a:spcBef>
                <a:spcPts val="0"/>
              </a:spcBef>
              <a:spcAft>
                <a:spcPts val="0"/>
              </a:spcAft>
              <a:buClr>
                <a:srgbClr val="000000"/>
              </a:buClr>
              <a:buSzPts val="3200"/>
              <a:buFont typeface="Arial"/>
              <a:buNone/>
            </a:pPr>
            <a:endParaRPr sz="1900" b="0" i="0" u="none" strike="noStrike" cap="none">
              <a:solidFill>
                <a:srgbClr val="000000"/>
              </a:solidFill>
              <a:latin typeface="Open Sans"/>
              <a:ea typeface="Open Sans"/>
              <a:cs typeface="Open Sans"/>
              <a:sym typeface="Open Sans"/>
            </a:endParaRPr>
          </a:p>
        </p:txBody>
      </p:sp>
      <p:sp>
        <p:nvSpPr>
          <p:cNvPr id="346" name="Google Shape;346;p64"/>
          <p:cNvSpPr txBox="1"/>
          <p:nvPr/>
        </p:nvSpPr>
        <p:spPr>
          <a:xfrm>
            <a:off x="218209" y="3086125"/>
            <a:ext cx="8728500" cy="151423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114300" marR="0" lvl="0" indent="0" algn="ctr" rtl="0">
              <a:lnSpc>
                <a:spcPct val="120000"/>
              </a:lnSpc>
              <a:spcBef>
                <a:spcPts val="0"/>
              </a:spcBef>
              <a:spcAft>
                <a:spcPts val="0"/>
              </a:spcAft>
              <a:buClr>
                <a:srgbClr val="000000"/>
              </a:buClr>
              <a:buSzPts val="1800"/>
              <a:buFont typeface="Arial"/>
              <a:buNone/>
            </a:pPr>
            <a:r>
              <a:rPr lang="en-GB" sz="1800" b="0" i="0" u="none" strike="noStrike" cap="none" dirty="0">
                <a:solidFill>
                  <a:srgbClr val="000000"/>
                </a:solidFill>
                <a:latin typeface="Open Sans"/>
                <a:ea typeface="Open Sans"/>
                <a:cs typeface="Open Sans"/>
                <a:sym typeface="Open Sans"/>
              </a:rPr>
              <a:t>In Afrikaans, apartheid means ‘separateness’ (apart = separate + </a:t>
            </a:r>
            <a:r>
              <a:rPr lang="en-GB" sz="1800" b="0" i="0" u="none" strike="noStrike" cap="none" dirty="0" err="1">
                <a:solidFill>
                  <a:srgbClr val="000000"/>
                </a:solidFill>
                <a:latin typeface="Open Sans"/>
                <a:ea typeface="Open Sans"/>
                <a:cs typeface="Open Sans"/>
                <a:sym typeface="Open Sans"/>
              </a:rPr>
              <a:t>heid</a:t>
            </a:r>
            <a:r>
              <a:rPr lang="en-GB" sz="1800" b="0" i="0" u="none" strike="noStrike" cap="none" dirty="0">
                <a:solidFill>
                  <a:srgbClr val="000000"/>
                </a:solidFill>
                <a:latin typeface="Open Sans"/>
                <a:ea typeface="Open Sans"/>
                <a:cs typeface="Open Sans"/>
                <a:sym typeface="Open Sans"/>
              </a:rPr>
              <a:t> = hood).</a:t>
            </a:r>
            <a:endParaRPr sz="1800" b="0" i="0" u="none" strike="noStrike" cap="none" dirty="0">
              <a:solidFill>
                <a:srgbClr val="000000"/>
              </a:solidFill>
              <a:latin typeface="Open Sans"/>
              <a:ea typeface="Open Sans"/>
              <a:cs typeface="Open Sans"/>
              <a:sym typeface="Open Sans"/>
            </a:endParaRPr>
          </a:p>
          <a:p>
            <a:pPr marL="114300" marR="0" lvl="0" indent="0" algn="ctr" rtl="0">
              <a:lnSpc>
                <a:spcPct val="120000"/>
              </a:lnSpc>
              <a:spcBef>
                <a:spcPts val="0"/>
              </a:spcBef>
              <a:spcAft>
                <a:spcPts val="0"/>
              </a:spcAft>
              <a:buClr>
                <a:srgbClr val="000000"/>
              </a:buClr>
              <a:buSzPts val="1800"/>
              <a:buFont typeface="Arial"/>
              <a:buNone/>
            </a:pPr>
            <a:endParaRPr sz="1800" b="0" i="0" u="none" strike="noStrike" cap="none" dirty="0">
              <a:solidFill>
                <a:srgbClr val="000000"/>
              </a:solidFill>
              <a:latin typeface="Open Sans"/>
              <a:ea typeface="Open Sans"/>
              <a:cs typeface="Open Sans"/>
              <a:sym typeface="Open Sans"/>
            </a:endParaRPr>
          </a:p>
          <a:p>
            <a:pPr marL="114300" marR="0" lvl="0" indent="0" algn="ctr" rtl="0">
              <a:lnSpc>
                <a:spcPct val="120000"/>
              </a:lnSpc>
              <a:spcBef>
                <a:spcPts val="0"/>
              </a:spcBef>
              <a:spcAft>
                <a:spcPts val="0"/>
              </a:spcAft>
              <a:buClr>
                <a:srgbClr val="000000"/>
              </a:buClr>
              <a:buSzPts val="1800"/>
              <a:buFont typeface="Arial"/>
              <a:buNone/>
            </a:pPr>
            <a:r>
              <a:rPr lang="en-GB" sz="1800" b="0" i="0" u="none" strike="noStrike" cap="none" dirty="0">
                <a:solidFill>
                  <a:srgbClr val="000000"/>
                </a:solidFill>
                <a:latin typeface="Open Sans"/>
                <a:ea typeface="Open Sans"/>
                <a:cs typeface="Open Sans"/>
                <a:sym typeface="Open Sans"/>
              </a:rPr>
              <a:t>Afrikaans is a language rooted in Dutch spoken by Afrikaners (white South Africans, who were originally descended from Dutch colonists).</a:t>
            </a:r>
            <a:endParaRPr sz="18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65"/>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Learn About Apartheid </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grpSp>
        <p:nvGrpSpPr>
          <p:cNvPr id="352" name="Google Shape;352;p65"/>
          <p:cNvGrpSpPr/>
          <p:nvPr/>
        </p:nvGrpSpPr>
        <p:grpSpPr>
          <a:xfrm>
            <a:off x="163430" y="1052925"/>
            <a:ext cx="3631562" cy="3671025"/>
            <a:chOff x="3961275" y="1228725"/>
            <a:chExt cx="3799500" cy="3671025"/>
          </a:xfrm>
        </p:grpSpPr>
        <p:sp>
          <p:nvSpPr>
            <p:cNvPr id="353" name="Google Shape;353;p65"/>
            <p:cNvSpPr txBox="1"/>
            <p:nvPr/>
          </p:nvSpPr>
          <p:spPr>
            <a:xfrm>
              <a:off x="3961275" y="3756750"/>
              <a:ext cx="3799500" cy="1143000"/>
            </a:xfrm>
            <a:prstGeom prst="rect">
              <a:avLst/>
            </a:prstGeom>
            <a:noFill/>
            <a:ln>
              <a:noFill/>
            </a:ln>
          </p:spPr>
          <p:txBody>
            <a:bodyPr spcFirstLastPara="1" wrap="square" lIns="95625" tIns="95625" rIns="95625" bIns="956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GB" sz="1900" b="1" i="0" u="none" strike="noStrike" cap="none">
                  <a:solidFill>
                    <a:srgbClr val="000000"/>
                  </a:solidFill>
                  <a:latin typeface="Open Sans"/>
                  <a:ea typeface="Open Sans"/>
                  <a:cs typeface="Open Sans"/>
                  <a:sym typeface="Open Sans"/>
                </a:rPr>
                <a:t>As a class, we will read the handout ‘</a:t>
              </a:r>
              <a:r>
                <a:rPr lang="en-GB" sz="1900" b="1">
                  <a:latin typeface="Open Sans"/>
                  <a:ea typeface="Open Sans"/>
                  <a:cs typeface="Open Sans"/>
                  <a:sym typeface="Open Sans"/>
                </a:rPr>
                <a:t>Early Apartheid and its Context</a:t>
              </a:r>
              <a:r>
                <a:rPr lang="en-GB" sz="1900" b="1" i="0" u="none" strike="noStrike" cap="none">
                  <a:solidFill>
                    <a:srgbClr val="000000"/>
                  </a:solidFill>
                  <a:latin typeface="Open Sans"/>
                  <a:ea typeface="Open Sans"/>
                  <a:cs typeface="Open Sans"/>
                  <a:sym typeface="Open Sans"/>
                </a:rPr>
                <a:t>’.</a:t>
              </a:r>
              <a:endParaRPr sz="1800" b="0" i="0" u="none" strike="noStrike" cap="none">
                <a:solidFill>
                  <a:srgbClr val="000000"/>
                </a:solidFill>
                <a:latin typeface="Open Sans"/>
                <a:ea typeface="Open Sans"/>
                <a:cs typeface="Open Sans"/>
                <a:sym typeface="Open Sans"/>
              </a:endParaRPr>
            </a:p>
          </p:txBody>
        </p:sp>
        <p:pic>
          <p:nvPicPr>
            <p:cNvPr id="354" name="Google Shape;354;p65" title="TFT_Read-Aloud_NoText_RGB.png"/>
            <p:cNvPicPr preferRelativeResize="0"/>
            <p:nvPr/>
          </p:nvPicPr>
          <p:blipFill rotWithShape="1">
            <a:blip r:embed="rId3">
              <a:alphaModFix/>
            </a:blip>
            <a:srcRect l="189" r="189"/>
            <a:stretch/>
          </p:blipFill>
          <p:spPr>
            <a:xfrm>
              <a:off x="4649725" y="1228725"/>
              <a:ext cx="2422595" cy="2431750"/>
            </a:xfrm>
            <a:prstGeom prst="rect">
              <a:avLst/>
            </a:prstGeom>
            <a:noFill/>
            <a:ln>
              <a:noFill/>
            </a:ln>
          </p:spPr>
        </p:pic>
      </p:grpSp>
      <p:sp>
        <p:nvSpPr>
          <p:cNvPr id="355" name="Google Shape;355;p65"/>
          <p:cNvSpPr txBox="1"/>
          <p:nvPr/>
        </p:nvSpPr>
        <p:spPr>
          <a:xfrm>
            <a:off x="4022913" y="1052925"/>
            <a:ext cx="4893300" cy="3612000"/>
          </a:xfrm>
          <a:prstGeom prst="rect">
            <a:avLst/>
          </a:prstGeom>
          <a:noFill/>
          <a:ln w="28575" cap="flat" cmpd="sng">
            <a:solidFill>
              <a:srgbClr val="6AA84F"/>
            </a:solidFill>
            <a:prstDash val="solid"/>
            <a:round/>
            <a:headEnd type="none" w="sm" len="sm"/>
            <a:tailEnd type="none" w="sm" len="sm"/>
          </a:ln>
        </p:spPr>
        <p:txBody>
          <a:bodyPr spcFirstLastPara="1" wrap="square" lIns="95625" tIns="95625" rIns="95625" bIns="95625" anchor="t" anchorCtr="0">
            <a:noAutofit/>
          </a:bodyPr>
          <a:lstStyle/>
          <a:p>
            <a:pPr marL="457200" lvl="0" indent="-342900" algn="l" rtl="0">
              <a:lnSpc>
                <a:spcPct val="115000"/>
              </a:lnSpc>
              <a:spcBef>
                <a:spcPts val="0"/>
              </a:spcBef>
              <a:spcAft>
                <a:spcPts val="0"/>
              </a:spcAft>
              <a:buClr>
                <a:schemeClr val="dk1"/>
              </a:buClr>
              <a:buSzPts val="1800"/>
              <a:buFont typeface="Open Sans"/>
              <a:buChar char="●"/>
            </a:pPr>
            <a:r>
              <a:rPr lang="en-GB" sz="1800" b="1">
                <a:solidFill>
                  <a:schemeClr val="dk1"/>
                </a:solidFill>
                <a:highlight>
                  <a:srgbClr val="FFFFFF"/>
                </a:highlight>
                <a:latin typeface="Open Sans"/>
                <a:ea typeface="Open Sans"/>
                <a:cs typeface="Open Sans"/>
                <a:sym typeface="Open Sans"/>
              </a:rPr>
              <a:t>Afrikaners</a:t>
            </a:r>
            <a:r>
              <a:rPr lang="en-GB" sz="1800">
                <a:solidFill>
                  <a:schemeClr val="dk1"/>
                </a:solidFill>
                <a:highlight>
                  <a:srgbClr val="FFFFFF"/>
                </a:highlight>
                <a:latin typeface="Open Sans"/>
                <a:ea typeface="Open Sans"/>
                <a:cs typeface="Open Sans"/>
                <a:sym typeface="Open Sans"/>
              </a:rPr>
              <a:t>: Afrikaners is the name given to white South Africans, most of whom descended from Dutch colonists. Although some were of French and German origin too.</a:t>
            </a:r>
            <a:endParaRPr sz="1800">
              <a:solidFill>
                <a:schemeClr val="dk1"/>
              </a:solidFill>
              <a:highlight>
                <a:srgbClr val="FFFFFF"/>
              </a:highlight>
              <a:latin typeface="Open Sans"/>
              <a:ea typeface="Open Sans"/>
              <a:cs typeface="Open Sans"/>
              <a:sym typeface="Open Sans"/>
            </a:endParaRPr>
          </a:p>
          <a:p>
            <a:pPr marL="457200" lvl="0" indent="-342900" algn="l" rtl="0">
              <a:lnSpc>
                <a:spcPct val="115000"/>
              </a:lnSpc>
              <a:spcBef>
                <a:spcPts val="1000"/>
              </a:spcBef>
              <a:spcAft>
                <a:spcPts val="0"/>
              </a:spcAft>
              <a:buClr>
                <a:schemeClr val="dk1"/>
              </a:buClr>
              <a:buSzPts val="1800"/>
              <a:buFont typeface="Open Sans"/>
              <a:buChar char="●"/>
            </a:pPr>
            <a:r>
              <a:rPr lang="en-GB" sz="1800" b="1">
                <a:solidFill>
                  <a:schemeClr val="dk1"/>
                </a:solidFill>
                <a:highlight>
                  <a:srgbClr val="FFFFFF"/>
                </a:highlight>
                <a:latin typeface="Open Sans"/>
                <a:ea typeface="Open Sans"/>
                <a:cs typeface="Open Sans"/>
                <a:sym typeface="Open Sans"/>
              </a:rPr>
              <a:t>Afrikaans</a:t>
            </a:r>
            <a:r>
              <a:rPr lang="en-GB" sz="1800">
                <a:solidFill>
                  <a:schemeClr val="dk1"/>
                </a:solidFill>
                <a:highlight>
                  <a:srgbClr val="FFFFFF"/>
                </a:highlight>
                <a:latin typeface="Open Sans"/>
                <a:ea typeface="Open Sans"/>
                <a:cs typeface="Open Sans"/>
                <a:sym typeface="Open Sans"/>
              </a:rPr>
              <a:t>: A language rooted in Dutch spoken by Afrikaners. </a:t>
            </a:r>
            <a:endParaRPr sz="1800">
              <a:solidFill>
                <a:schemeClr val="dk1"/>
              </a:solidFill>
              <a:highlight>
                <a:srgbClr val="FFFFFF"/>
              </a:highlight>
              <a:latin typeface="Open Sans"/>
              <a:ea typeface="Open Sans"/>
              <a:cs typeface="Open Sans"/>
              <a:sym typeface="Open Sans"/>
            </a:endParaRPr>
          </a:p>
          <a:p>
            <a:pPr marL="457200" lvl="0" indent="-342900" algn="l" rtl="0">
              <a:lnSpc>
                <a:spcPct val="115000"/>
              </a:lnSpc>
              <a:spcBef>
                <a:spcPts val="1000"/>
              </a:spcBef>
              <a:spcAft>
                <a:spcPts val="1000"/>
              </a:spcAft>
              <a:buClr>
                <a:schemeClr val="dk1"/>
              </a:buClr>
              <a:buSzPts val="1800"/>
              <a:buFont typeface="Open Sans"/>
              <a:buChar char="●"/>
            </a:pPr>
            <a:r>
              <a:rPr lang="en-GB" sz="1800" b="1">
                <a:solidFill>
                  <a:schemeClr val="dk1"/>
                </a:solidFill>
                <a:highlight>
                  <a:srgbClr val="FFFFFF"/>
                </a:highlight>
                <a:latin typeface="Open Sans"/>
                <a:ea typeface="Open Sans"/>
                <a:cs typeface="Open Sans"/>
                <a:sym typeface="Open Sans"/>
              </a:rPr>
              <a:t>Segregation</a:t>
            </a:r>
            <a:r>
              <a:rPr lang="en-GB" sz="1800">
                <a:solidFill>
                  <a:schemeClr val="dk1"/>
                </a:solidFill>
                <a:highlight>
                  <a:srgbClr val="FFFFFF"/>
                </a:highlight>
                <a:latin typeface="Open Sans"/>
                <a:ea typeface="Open Sans"/>
                <a:cs typeface="Open Sans"/>
                <a:sym typeface="Open Sans"/>
              </a:rPr>
              <a:t>: Keeping one group of people apart from, and treating them different to, another group. </a:t>
            </a:r>
            <a:endParaRPr sz="1800" b="1">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66"/>
          <p:cNvSpPr txBox="1"/>
          <p:nvPr/>
        </p:nvSpPr>
        <p:spPr>
          <a:xfrm>
            <a:off x="0" y="-21300"/>
            <a:ext cx="9144000" cy="640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500" b="1">
                <a:solidFill>
                  <a:schemeClr val="dk1"/>
                </a:solidFill>
                <a:latin typeface="Montserrat"/>
                <a:ea typeface="Montserrat"/>
                <a:cs typeface="Montserrat"/>
                <a:sym typeface="Montserrat"/>
              </a:rPr>
              <a:t>Discuss ‘Early Apartheid and its Context’</a:t>
            </a:r>
            <a:endParaRPr sz="2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000"/>
              <a:buFont typeface="Arial"/>
              <a:buNone/>
            </a:pPr>
            <a:endParaRPr sz="25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500" b="1" i="0" u="none" strike="noStrike" cap="none">
              <a:solidFill>
                <a:srgbClr val="3C286B"/>
              </a:solidFill>
              <a:latin typeface="Montserrat"/>
              <a:ea typeface="Montserrat"/>
              <a:cs typeface="Montserrat"/>
              <a:sym typeface="Montserrat"/>
            </a:endParaRPr>
          </a:p>
        </p:txBody>
      </p:sp>
      <p:sp>
        <p:nvSpPr>
          <p:cNvPr id="361" name="Google Shape;361;p66"/>
          <p:cNvSpPr txBox="1"/>
          <p:nvPr/>
        </p:nvSpPr>
        <p:spPr>
          <a:xfrm>
            <a:off x="1649925" y="592525"/>
            <a:ext cx="7379100" cy="3648300"/>
          </a:xfrm>
          <a:prstGeom prst="rect">
            <a:avLst/>
          </a:prstGeom>
          <a:noFill/>
          <a:ln>
            <a:noFill/>
          </a:ln>
        </p:spPr>
        <p:txBody>
          <a:bodyPr spcFirstLastPara="1" wrap="square" lIns="95625" tIns="95625" rIns="95625" bIns="95625" anchor="t" anchorCtr="0">
            <a:noAutofit/>
          </a:bodyPr>
          <a:lstStyle/>
          <a:p>
            <a:pPr marL="457200" lvl="0" indent="-342900" algn="l" rtl="0">
              <a:lnSpc>
                <a:spcPct val="115000"/>
              </a:lnSpc>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was apartheid? </a:t>
            </a:r>
            <a:endParaRPr sz="1800">
              <a:solidFill>
                <a:schemeClr val="dk1"/>
              </a:solidFill>
              <a:latin typeface="Open Sans"/>
              <a:ea typeface="Open Sans"/>
              <a:cs typeface="Open Sans"/>
              <a:sym typeface="Open Sans"/>
            </a:endParaRPr>
          </a:p>
          <a:p>
            <a:pPr marL="457200" lvl="0" indent="-342900" algn="l" rtl="0">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How did the listed apartheid laws impact those they targeted?  </a:t>
            </a:r>
            <a:endParaRPr sz="1800">
              <a:solidFill>
                <a:schemeClr val="dk1"/>
              </a:solidFill>
              <a:latin typeface="Open Sans"/>
              <a:ea typeface="Open Sans"/>
              <a:cs typeface="Open Sans"/>
              <a:sym typeface="Open Sans"/>
            </a:endParaRPr>
          </a:p>
          <a:p>
            <a:pPr marL="457200" lvl="0" indent="-342900" algn="l" rtl="0">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How did colonialism play a role in the formation of apartheid? </a:t>
            </a:r>
            <a:endParaRPr sz="1800">
              <a:solidFill>
                <a:schemeClr val="dk1"/>
              </a:solidFill>
              <a:latin typeface="Open Sans"/>
              <a:ea typeface="Open Sans"/>
              <a:cs typeface="Open Sans"/>
              <a:sym typeface="Open Sans"/>
            </a:endParaRPr>
          </a:p>
          <a:p>
            <a:pPr marL="457200" lvl="0" indent="-342900" algn="l" rtl="0">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do you find surprising and/or troubling about the information in this article? </a:t>
            </a:r>
            <a:endParaRPr sz="1800">
              <a:solidFill>
                <a:schemeClr val="dk1"/>
              </a:solidFill>
              <a:latin typeface="Open Sans"/>
              <a:ea typeface="Open Sans"/>
              <a:cs typeface="Open Sans"/>
              <a:sym typeface="Open Sans"/>
            </a:endParaRPr>
          </a:p>
          <a:p>
            <a:pPr marL="457200" lvl="0" indent="-342900" algn="l" rtl="0">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if any, parallels do you see between how people were treated during apartheid and how groups of people are treated today?</a:t>
            </a:r>
            <a:endParaRPr sz="1800">
              <a:solidFill>
                <a:schemeClr val="dk1"/>
              </a:solidFill>
              <a:latin typeface="Open Sans"/>
              <a:ea typeface="Open Sans"/>
              <a:cs typeface="Open Sans"/>
              <a:sym typeface="Open Sans"/>
            </a:endParaRPr>
          </a:p>
          <a:p>
            <a:pPr marL="457200" lvl="0" indent="-342900" algn="l" rtl="0">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does it mean when people are excluded or treated unfairly in society because of their identity (including protected characteristics like race)? </a:t>
            </a:r>
            <a:endParaRPr sz="1800">
              <a:solidFill>
                <a:schemeClr val="dk1"/>
              </a:solidFill>
              <a:latin typeface="Open Sans"/>
              <a:ea typeface="Open Sans"/>
              <a:cs typeface="Open Sans"/>
              <a:sym typeface="Open Sans"/>
            </a:endParaRPr>
          </a:p>
          <a:p>
            <a:pPr marL="914400" lvl="1" indent="-342900" algn="l" rtl="0">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How does it feel? </a:t>
            </a:r>
            <a:endParaRPr sz="1800">
              <a:solidFill>
                <a:schemeClr val="dk1"/>
              </a:solidFill>
              <a:latin typeface="Open Sans"/>
              <a:ea typeface="Open Sans"/>
              <a:cs typeface="Open Sans"/>
              <a:sym typeface="Open Sans"/>
            </a:endParaRPr>
          </a:p>
          <a:p>
            <a:pPr marL="914400" lvl="1" indent="-342900" algn="l" rtl="0">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What are the consequences?</a:t>
            </a:r>
            <a:endParaRPr sz="1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1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1800">
              <a:solidFill>
                <a:schemeClr val="dk1"/>
              </a:solidFill>
              <a:latin typeface="Open Sans"/>
              <a:ea typeface="Open Sans"/>
              <a:cs typeface="Open Sans"/>
              <a:sym typeface="Open Sans"/>
            </a:endParaRPr>
          </a:p>
          <a:p>
            <a:pPr marL="0" lvl="0" indent="0" algn="l" rtl="0">
              <a:lnSpc>
                <a:spcPct val="115000"/>
              </a:lnSpc>
              <a:spcBef>
                <a:spcPts val="400"/>
              </a:spcBef>
              <a:spcAft>
                <a:spcPts val="0"/>
              </a:spcAft>
              <a:buNone/>
            </a:pPr>
            <a:endParaRPr sz="1800">
              <a:solidFill>
                <a:schemeClr val="dk1"/>
              </a:solidFill>
              <a:latin typeface="Open Sans"/>
              <a:ea typeface="Open Sans"/>
              <a:cs typeface="Open Sans"/>
              <a:sym typeface="Open Sans"/>
            </a:endParaRPr>
          </a:p>
          <a:p>
            <a:pPr marL="0" marR="0" lvl="0" indent="0" algn="l" rtl="0">
              <a:lnSpc>
                <a:spcPct val="115000"/>
              </a:lnSpc>
              <a:spcBef>
                <a:spcPts val="400"/>
              </a:spcBef>
              <a:spcAft>
                <a:spcPts val="0"/>
              </a:spcAft>
              <a:buClr>
                <a:srgbClr val="000000"/>
              </a:buClr>
              <a:buSzPts val="1800"/>
              <a:buFont typeface="Arial"/>
              <a:buNone/>
            </a:pPr>
            <a:endParaRPr sz="1800" i="0" u="none" strike="noStrike" cap="none">
              <a:solidFill>
                <a:schemeClr val="dk1"/>
              </a:solidFill>
              <a:latin typeface="Open Sans"/>
              <a:ea typeface="Open Sans"/>
              <a:cs typeface="Open Sans"/>
              <a:sym typeface="Open Sans"/>
            </a:endParaRPr>
          </a:p>
          <a:p>
            <a:pPr marL="0" marR="0" lvl="0" indent="0" algn="l" rtl="0">
              <a:lnSpc>
                <a:spcPct val="115000"/>
              </a:lnSpc>
              <a:spcBef>
                <a:spcPts val="400"/>
              </a:spcBef>
              <a:spcAft>
                <a:spcPts val="0"/>
              </a:spcAft>
              <a:buClr>
                <a:srgbClr val="000000"/>
              </a:buClr>
              <a:buSzPts val="1800"/>
              <a:buFont typeface="Arial"/>
              <a:buNone/>
            </a:pPr>
            <a:endParaRPr sz="1800" i="0" u="none" strike="noStrike" cap="none">
              <a:solidFill>
                <a:schemeClr val="dk1"/>
              </a:solidFill>
              <a:latin typeface="Open Sans"/>
              <a:ea typeface="Open Sans"/>
              <a:cs typeface="Open Sans"/>
              <a:sym typeface="Open Sans"/>
            </a:endParaRPr>
          </a:p>
          <a:p>
            <a:pPr marL="2286000" marR="0" lvl="0" indent="0" algn="l" rtl="0">
              <a:lnSpc>
                <a:spcPct val="115000"/>
              </a:lnSpc>
              <a:spcBef>
                <a:spcPts val="400"/>
              </a:spcBef>
              <a:spcAft>
                <a:spcPts val="0"/>
              </a:spcAft>
              <a:buClr>
                <a:srgbClr val="000000"/>
              </a:buClr>
              <a:buSzPts val="1800"/>
              <a:buFont typeface="Arial"/>
              <a:buNone/>
            </a:pPr>
            <a:endParaRPr sz="1800" i="0" u="none" strike="noStrike" cap="none">
              <a:solidFill>
                <a:schemeClr val="dk1"/>
              </a:solidFill>
              <a:latin typeface="Open Sans"/>
              <a:ea typeface="Open Sans"/>
              <a:cs typeface="Open Sans"/>
              <a:sym typeface="Open Sans"/>
            </a:endParaRPr>
          </a:p>
          <a:p>
            <a:pPr marL="3200400" marR="0" lvl="0" indent="0" algn="l" rtl="0">
              <a:lnSpc>
                <a:spcPct val="115000"/>
              </a:lnSpc>
              <a:spcBef>
                <a:spcPts val="400"/>
              </a:spcBef>
              <a:spcAft>
                <a:spcPts val="0"/>
              </a:spcAft>
              <a:buClr>
                <a:srgbClr val="000000"/>
              </a:buClr>
              <a:buSzPts val="1800"/>
              <a:buFont typeface="Arial"/>
              <a:buNone/>
            </a:pPr>
            <a:endParaRPr sz="1800" i="0" u="none" strike="noStrike" cap="none">
              <a:solidFill>
                <a:schemeClr val="dk1"/>
              </a:solidFill>
              <a:latin typeface="Open Sans"/>
              <a:ea typeface="Open Sans"/>
              <a:cs typeface="Open Sans"/>
              <a:sym typeface="Open Sans"/>
            </a:endParaRPr>
          </a:p>
          <a:p>
            <a:pPr marL="0" marR="0" lvl="0" indent="0" algn="l" rtl="0">
              <a:lnSpc>
                <a:spcPct val="115000"/>
              </a:lnSpc>
              <a:spcBef>
                <a:spcPts val="400"/>
              </a:spcBef>
              <a:spcAft>
                <a:spcPts val="0"/>
              </a:spcAft>
              <a:buClr>
                <a:srgbClr val="000000"/>
              </a:buClr>
              <a:buSzPts val="1800"/>
              <a:buFont typeface="Arial"/>
              <a:buNone/>
            </a:pPr>
            <a:endParaRPr sz="1800" i="0" u="none" strike="noStrike" cap="none">
              <a:solidFill>
                <a:schemeClr val="dk1"/>
              </a:solidFill>
              <a:latin typeface="Open Sans"/>
              <a:ea typeface="Open Sans"/>
              <a:cs typeface="Open Sans"/>
              <a:sym typeface="Open Sans"/>
            </a:endParaRPr>
          </a:p>
          <a:p>
            <a:pPr marL="0" marR="0" lvl="0" indent="0" algn="l" rtl="0">
              <a:lnSpc>
                <a:spcPct val="115000"/>
              </a:lnSpc>
              <a:spcBef>
                <a:spcPts val="400"/>
              </a:spcBef>
              <a:spcAft>
                <a:spcPts val="0"/>
              </a:spcAft>
              <a:buClr>
                <a:srgbClr val="000000"/>
              </a:buClr>
              <a:buSzPts val="1800"/>
              <a:buFont typeface="Arial"/>
              <a:buNone/>
            </a:pPr>
            <a:endParaRPr sz="1800" i="0" u="none" strike="noStrike" cap="none">
              <a:solidFill>
                <a:schemeClr val="dk1"/>
              </a:solidFill>
              <a:latin typeface="Open Sans"/>
              <a:ea typeface="Open Sans"/>
              <a:cs typeface="Open Sans"/>
              <a:sym typeface="Open Sans"/>
            </a:endParaRPr>
          </a:p>
          <a:p>
            <a:pPr marL="0" marR="0" lvl="0" indent="0" algn="l" rtl="0">
              <a:lnSpc>
                <a:spcPct val="115000"/>
              </a:lnSpc>
              <a:spcBef>
                <a:spcPts val="400"/>
              </a:spcBef>
              <a:spcAft>
                <a:spcPts val="0"/>
              </a:spcAft>
              <a:buClr>
                <a:srgbClr val="000000"/>
              </a:buClr>
              <a:buSzPts val="1800"/>
              <a:buFont typeface="Arial"/>
              <a:buNone/>
            </a:pPr>
            <a:endParaRPr sz="1800" i="0" u="none" strike="noStrike" cap="none">
              <a:solidFill>
                <a:schemeClr val="dk1"/>
              </a:solidFill>
              <a:latin typeface="Open Sans"/>
              <a:ea typeface="Open Sans"/>
              <a:cs typeface="Open Sans"/>
              <a:sym typeface="Open Sans"/>
            </a:endParaRPr>
          </a:p>
          <a:p>
            <a:pPr marL="0" marR="0" lvl="0" indent="0" algn="l" rtl="0">
              <a:lnSpc>
                <a:spcPct val="115000"/>
              </a:lnSpc>
              <a:spcBef>
                <a:spcPts val="400"/>
              </a:spcBef>
              <a:spcAft>
                <a:spcPts val="400"/>
              </a:spcAft>
              <a:buClr>
                <a:srgbClr val="000000"/>
              </a:buClr>
              <a:buSzPts val="1800"/>
              <a:buFont typeface="Arial"/>
              <a:buNone/>
            </a:pPr>
            <a:endParaRPr sz="1800" i="0" u="none" strike="noStrike" cap="none">
              <a:solidFill>
                <a:schemeClr val="dk1"/>
              </a:solidFill>
              <a:latin typeface="Open Sans"/>
              <a:ea typeface="Open Sans"/>
              <a:cs typeface="Open Sans"/>
              <a:sym typeface="Open Sans"/>
            </a:endParaRPr>
          </a:p>
        </p:txBody>
      </p:sp>
      <p:pic>
        <p:nvPicPr>
          <p:cNvPr id="362" name="Google Shape;362;p66" title="TFT_WholeClassDiscuss_No-Text_RGB.png"/>
          <p:cNvPicPr preferRelativeResize="0"/>
          <p:nvPr/>
        </p:nvPicPr>
        <p:blipFill rotWithShape="1">
          <a:blip r:embed="rId3">
            <a:alphaModFix/>
          </a:blip>
          <a:srcRect t="1009" b="1009"/>
          <a:stretch/>
        </p:blipFill>
        <p:spPr>
          <a:xfrm>
            <a:off x="236520" y="1996425"/>
            <a:ext cx="1413400" cy="13849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Teach for Tomorrow 1">
      <a:dk1>
        <a:srgbClr val="000000"/>
      </a:dk1>
      <a:lt1>
        <a:srgbClr val="FFFFFF"/>
      </a:lt1>
      <a:dk2>
        <a:srgbClr val="0E2841"/>
      </a:dk2>
      <a:lt2>
        <a:srgbClr val="F0ECF8"/>
      </a:lt2>
      <a:accent1>
        <a:srgbClr val="342B76"/>
      </a:accent1>
      <a:accent2>
        <a:srgbClr val="3A3584"/>
      </a:accent2>
      <a:accent3>
        <a:srgbClr val="FFBB9C"/>
      </a:accent3>
      <a:accent4>
        <a:srgbClr val="8885B6"/>
      </a:accent4>
      <a:accent5>
        <a:srgbClr val="C9E388"/>
      </a:accent5>
      <a:accent6>
        <a:srgbClr val="F8E85E"/>
      </a:accent6>
      <a:hlink>
        <a:srgbClr val="3A3485"/>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2303</Words>
  <Application>Microsoft Macintosh PowerPoint</Application>
  <PresentationFormat>On-screen Show (16:9)</PresentationFormat>
  <Paragraphs>210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Montserrat</vt:lpstr>
      <vt:lpstr>Roboto</vt:lpstr>
      <vt:lpstr>Arial</vt:lpstr>
      <vt:lpstr>Arial Narrow</vt:lpstr>
      <vt:lpstr>Open Sans</vt:lpstr>
      <vt:lpstr>Office Theme</vt:lpstr>
      <vt:lpstr>PowerPoint Presentation</vt:lpstr>
      <vt:lpstr> Lesson One Confronting Apartheid</vt:lpstr>
      <vt:lpstr> Guiding Questions How did living under apartheid affect the lives of South Africans? What are the impacts of excluding people on account of one of their identities?  </vt:lpstr>
      <vt:lpstr> Learning Objective To understand what apartheid was and how it affected the lives of South Africans.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Extensions  </vt:lpstr>
      <vt:lpstr>PowerPoint Presentation</vt:lpstr>
      <vt:lpstr>PowerPoint Presentation</vt:lpstr>
      <vt:lpstr>PowerPoint Presentation</vt:lpstr>
      <vt:lpstr>PowerPoint Presentation</vt:lpstr>
      <vt:lpstr> Teach for Tomorrow is an educational charity providing teaching resources to help young people develop as empathetic, critical thinkers, who understand the role they can play in shaping society for the better. Visit www.TeachforTomorrow.org to find out more.  The University of East Anglia is a globally significant centre of research that drives global change. We bring fresh thinking to the major challenges facing society, helping to create a better future for all. Visit www.uea.ac.uk to find out more.  The Anti-Apartheid Legacy Centre promotes the legacy and values of the Southern African liberation struggle and the UK’s central role within this world-changing history, whilst supporting contemporary discourse around social (in)justice, inclusion and multi-racial collaboration for social transformation. Visit www.antiapartheidlegacy.org.uk to find out more.  The National Lottery Heritage Fund is the largest dedicated funder of the UK’s heritage. Its vision is for heritage to be valued, cared for and sustained for everyone, now and in the future. Visit www.heritagefund.org.uk to find out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Anti Apartheid Legacy Centre of Memory &amp; Learning</cp:lastModifiedBy>
  <cp:revision>1</cp:revision>
  <dcterms:modified xsi:type="dcterms:W3CDTF">2026-06-25T13:04:31Z</dcterms:modified>
</cp:coreProperties>
</file>