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9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mOYSWH0d1rtZhQBGLNl4SVWata6VP9WG/view"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96fd20613e_0_16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96fd20613e_0_16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96fd20613e_0_1759: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396fd20613e_0_17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Project some/all of the following quotations – or share the handout: Quotations on Change and Resistance – and invite students to read them and select two to three of their favourites and discuss them using the questions in groups or pairs: </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GB" sz="1100">
                <a:latin typeface="Open Sans"/>
                <a:ea typeface="Open Sans"/>
                <a:cs typeface="Open Sans"/>
                <a:sym typeface="Open Sans"/>
              </a:rPr>
              <a:t>What is this quotation saying about change and/or resistance against oppression? </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GB" sz="1100">
                <a:latin typeface="Open Sans"/>
                <a:ea typeface="Open Sans"/>
                <a:cs typeface="Open Sans"/>
                <a:sym typeface="Open Sans"/>
              </a:rPr>
              <a:t>How far do you agree with it?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96fd20613e_0_176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396fd20613e_0_17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Project some/all of the following quotations – or share the handout: Quotations on Change and Resistance Against Oppression – and invite students to read them and select two to three of their favourites and discuss them using the questions in groups or pairs: </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GB" sz="1100">
                <a:latin typeface="Open Sans"/>
                <a:ea typeface="Open Sans"/>
                <a:cs typeface="Open Sans"/>
                <a:sym typeface="Open Sans"/>
              </a:rPr>
              <a:t>What is this quotation saying about change and/or resistance against oppression? </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GB" sz="1100">
                <a:latin typeface="Open Sans"/>
                <a:ea typeface="Open Sans"/>
                <a:cs typeface="Open Sans"/>
                <a:sym typeface="Open Sans"/>
              </a:rPr>
              <a:t>How far do you agree with it?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96fd20613e_0_177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396fd20613e_0_17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Next, distribute the Handout: Early Apartheid and its Context and read it as a class using one of the Read Aloud strategies. You may also choose to share the definitions to facilitate student comprehension as they read.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96fd20613e_0_177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396fd20613e_0_17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Next, distribute the Handout: Early Apartheid and its Context and read it as a class using one of the Read Aloud strategies. You may also choose to share the definitions to facilitate student comprehension as they read.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96fd20613e_0_178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396fd20613e_0_17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Distribute the Handout: The Call to the Congress of the People (full text) or use the shortened version contained in the Handout: Resistance to Early Apartheid (pages 3 &amp; 4) and divide students into groups, asking students to analyse the call.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96fd20613e_0_1787: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396fd20613e_0_1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If desired, use the following questions to guide the analysis.</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eac9441522_0_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g3eac944152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eac9441522_0_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eac944152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eac9441522_0_10: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3eac944152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eac9441522_0_1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3eac9441522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SzPts val="1100"/>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96fd20613e_0_16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96fd20613e_0_16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396fd20613e_0_16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96fd20613e_0_17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96fd20613e_0_17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396fd20613e_0_17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96fd20613e_0_16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96fd20613e_0_16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396fd20613e_0_16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96fd20613e_0_17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96fd20613e_0_17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396fd20613e_0_17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96fd20613e_0_171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396fd20613e_0_17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100">
                <a:latin typeface="Open Sans"/>
                <a:ea typeface="Open Sans"/>
                <a:cs typeface="Open Sans"/>
                <a:sym typeface="Open Sans"/>
              </a:rPr>
              <a:t>Inform students that they will be learning about different acts of resistance to a</a:t>
            </a:r>
            <a:r>
              <a:rPr lang="en-GB" sz="1100">
                <a:latin typeface="Open Sans"/>
                <a:ea typeface="Open Sans"/>
                <a:cs typeface="Open Sans"/>
                <a:sym typeface="Open Sans"/>
              </a:rPr>
              <a:t>par</a:t>
            </a:r>
            <a:r>
              <a:rPr lang="en-GB" sz="1100">
                <a:latin typeface="Open Sans"/>
                <a:ea typeface="Open Sans"/>
                <a:cs typeface="Open Sans"/>
                <a:sym typeface="Open Sans"/>
              </a:rPr>
              <a:t>theid in South Africa. Before doing so, ask them to reflect on the questions in a </a:t>
            </a:r>
            <a:r>
              <a:rPr lang="en-GB" sz="1100" u="sng">
                <a:solidFill>
                  <a:srgbClr val="1155CC"/>
                </a:solidFill>
                <a:latin typeface="Open Sans"/>
                <a:ea typeface="Open Sans"/>
                <a:cs typeface="Open Sans"/>
                <a:sym typeface="Open Sans"/>
                <a:hlinkClick r:id="rId2">
                  <a:extLst>
                    <a:ext uri="{A12FA001-AC4F-418D-AE19-62706E023703}">
                      <ahyp:hlinkClr val="tx"/>
                    </a:ext>
                  </a:extLst>
                </a:hlinkClick>
              </a:rPr>
              <a:t>journal</a:t>
            </a:r>
            <a:r>
              <a:rPr lang="en-GB" sz="1100">
                <a:latin typeface="Open Sans"/>
                <a:ea typeface="Open Sans"/>
                <a:cs typeface="Open Sans"/>
                <a:sym typeface="Open Sans"/>
              </a:rPr>
              <a:t> response. Invite students to share their reflections in pairs before leading a short class discussion.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96fd20613e_0_1721: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396fd20613e_0_17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Explain to students that in this part of the lesson, you will be using the Jigsaw teaching strategy, which contains two key steps: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First, students will be divided into ‘expert’ groups and each group will be given a different text about resistance to </a:t>
            </a:r>
            <a:r>
              <a:rPr lang="en-GB" sz="1100">
                <a:latin typeface="Open Sans"/>
                <a:ea typeface="Open Sans"/>
                <a:cs typeface="Open Sans"/>
                <a:sym typeface="Open Sans"/>
              </a:rPr>
              <a:t>apartheid</a:t>
            </a:r>
            <a:r>
              <a:rPr lang="en-GB" sz="1100">
                <a:latin typeface="Open Sans"/>
                <a:ea typeface="Open Sans"/>
                <a:cs typeface="Open Sans"/>
                <a:sym typeface="Open Sans"/>
              </a:rPr>
              <a:t>. These ‘expert’ groups will review and discuss the assigned materials together.</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Students will then be divided into ‘teaching groups’, in which they will give an overview of what they learnt in their ‘expert’ group, and discuss new questions to consolidate their learning.</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Divide the class into ‘expert’ groups of four to five students (there are five separate readings). Then pass out a different reading contained in the handout Resistance to Apartheid to each ‘expert’ group.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Explain to students that each ‘expert’ group will read their group’s assigned reading together out loud, taking it in turns to read, and will then briefly discuss and respond to the connection questions in their books. Let the students know how much time they have for this first task and circulate around the room to check in with groups as they are reading and discussing the questions together.</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t/>
            </a:r>
            <a:endParaRPr sz="1100">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96fd20613e_0_1728: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396fd20613e_0_17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Then divide the class into new ‘teaching’ groups. All of the members of each ‘teaching’ group should have read a different reading in their ‘expert’ groups. Project these ‘teaching’ group prompts on the board. Invite groups to share key ideas and insights from their discussions with the class. </a:t>
            </a:r>
            <a:endParaRPr sz="11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96fd20613e_0_1735:notes"/>
          <p:cNvSpPr/>
          <p:nvPr>
            <p:ph idx="2" type="sldImg"/>
          </p:nvPr>
        </p:nvSpPr>
        <p:spPr>
          <a:xfrm>
            <a:off x="38128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396fd20613e_0_17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00">
                <a:latin typeface="Open Sans"/>
                <a:ea typeface="Open Sans"/>
                <a:cs typeface="Open Sans"/>
                <a:sym typeface="Open Sans"/>
              </a:rPr>
              <a:t>Finally, ask students to draw a picture or write a short poem that captures their understanding of resistance and what it can look like.</a:t>
            </a:r>
            <a:endParaRPr sz="1100">
              <a:latin typeface="Open Sans"/>
              <a:ea typeface="Open Sans"/>
              <a:cs typeface="Open Sans"/>
              <a:sym typeface="Open Sans"/>
            </a:endParaRPr>
          </a:p>
          <a:p>
            <a:pPr indent="0" lvl="0" marL="0" rtl="0" algn="l">
              <a:lnSpc>
                <a:spcPct val="115000"/>
              </a:lnSpc>
              <a:spcBef>
                <a:spcPts val="1200"/>
              </a:spcBef>
              <a:spcAft>
                <a:spcPts val="1200"/>
              </a:spcAft>
              <a:buSzPts val="1100"/>
              <a:buNone/>
            </a:pPr>
            <a:r>
              <a:t/>
            </a:r>
            <a:endParaRPr sz="1100">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96fd20613e_0_17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96fd20613e_0_17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396fd20613e_0_17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 Slide 6">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4" name="Google Shape;14;p2"/>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4000"/>
              <a:buFont typeface="Montserrat"/>
              <a:buNone/>
              <a:defRPr sz="4000">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6" name="Google Shape;16;p2"/>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352C77"/>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59" name="Shape 59"/>
        <p:cNvGrpSpPr/>
        <p:nvPr/>
      </p:nvGrpSpPr>
      <p:grpSpPr>
        <a:xfrm>
          <a:off x="0" y="0"/>
          <a:ext cx="0" cy="0"/>
          <a:chOff x="0" y="0"/>
          <a:chExt cx="0" cy="0"/>
        </a:xfrm>
      </p:grpSpPr>
      <p:sp>
        <p:nvSpPr>
          <p:cNvPr id="60" name="Google Shape;60;p11"/>
          <p:cNvSpPr/>
          <p:nvPr>
            <p:ph idx="2" type="chart"/>
          </p:nvPr>
        </p:nvSpPr>
        <p:spPr>
          <a:xfrm>
            <a:off x="741363" y="1143582"/>
            <a:ext cx="7578600" cy="3373500"/>
          </a:xfrm>
          <a:prstGeom prst="rect">
            <a:avLst/>
          </a:prstGeom>
          <a:noFill/>
          <a:ln>
            <a:noFill/>
          </a:ln>
        </p:spPr>
        <p:txBody>
          <a:bodyPr anchorCtr="0" anchor="t" bIns="0" lIns="0" spcFirstLastPara="1" rIns="0" wrap="square" tIns="0">
            <a:noAutofit/>
          </a:bodyPr>
          <a:lstStyle>
            <a:lvl1pPr lvl="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lvl="1"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lvl="2"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lvl="3"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lvl="4"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lvl="5"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61" name="Google Shape;61;p1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2" name="Google Shape;62;p1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3" name="Google Shape;63;p11"/>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Quote Slide">
  <p:cSld name="2_Quote Slide">
    <p:spTree>
      <p:nvGrpSpPr>
        <p:cNvPr id="64" name="Shape 64"/>
        <p:cNvGrpSpPr/>
        <p:nvPr/>
      </p:nvGrpSpPr>
      <p:grpSpPr>
        <a:xfrm>
          <a:off x="0" y="0"/>
          <a:ext cx="0" cy="0"/>
          <a:chOff x="0" y="0"/>
          <a:chExt cx="0" cy="0"/>
        </a:xfrm>
      </p:grpSpPr>
      <p:pic>
        <p:nvPicPr>
          <p:cNvPr id="65" name="Google Shape;65;p12"/>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66" name="Google Shape;66;p12"/>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67" name="Google Shape;67;p12"/>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lide">
  <p:cSld name="1_Quote Slide">
    <p:spTree>
      <p:nvGrpSpPr>
        <p:cNvPr id="68" name="Shape 68"/>
        <p:cNvGrpSpPr/>
        <p:nvPr/>
      </p:nvGrpSpPr>
      <p:grpSpPr>
        <a:xfrm>
          <a:off x="0" y="0"/>
          <a:ext cx="0" cy="0"/>
          <a:chOff x="0" y="0"/>
          <a:chExt cx="0" cy="0"/>
        </a:xfrm>
      </p:grpSpPr>
      <p:pic>
        <p:nvPicPr>
          <p:cNvPr id="69" name="Google Shape;69;p13"/>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70" name="Google Shape;70;p13"/>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71" name="Google Shape;71;p13"/>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Text">
  <p:cSld name="Photo and Text">
    <p:spTree>
      <p:nvGrpSpPr>
        <p:cNvPr id="72"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74" name="Google Shape;74;p14"/>
          <p:cNvSpPr txBox="1"/>
          <p:nvPr>
            <p:ph idx="1" type="body"/>
          </p:nvPr>
        </p:nvSpPr>
        <p:spPr>
          <a:xfrm>
            <a:off x="4739524" y="1467193"/>
            <a:ext cx="39807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6" name="Google Shape;76;p1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4"/>
          <p:cNvSpPr/>
          <p:nvPr>
            <p:ph idx="2" type="pic"/>
          </p:nvPr>
        </p:nvSpPr>
        <p:spPr>
          <a:xfrm>
            <a:off x="403225" y="1102405"/>
            <a:ext cx="4043400" cy="3622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bullet ">
  <p:cSld name="Double bullet ">
    <p:spTree>
      <p:nvGrpSpPr>
        <p:cNvPr id="78" name="Shape 78"/>
        <p:cNvGrpSpPr/>
        <p:nvPr/>
      </p:nvGrpSpPr>
      <p:grpSpPr>
        <a:xfrm>
          <a:off x="0" y="0"/>
          <a:ext cx="0" cy="0"/>
          <a:chOff x="0" y="0"/>
          <a:chExt cx="0" cy="0"/>
        </a:xfrm>
      </p:grpSpPr>
      <p:sp>
        <p:nvSpPr>
          <p:cNvPr id="79" name="Google Shape;79;p15"/>
          <p:cNvSpPr txBox="1"/>
          <p:nvPr>
            <p:ph idx="1" type="body"/>
          </p:nvPr>
        </p:nvSpPr>
        <p:spPr>
          <a:xfrm>
            <a:off x="357484"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5"/>
          <p:cNvSpPr txBox="1"/>
          <p:nvPr>
            <p:ph idx="2" type="body"/>
          </p:nvPr>
        </p:nvSpPr>
        <p:spPr>
          <a:xfrm>
            <a:off x="4629150" y="1131897"/>
            <a:ext cx="3886200" cy="3045000"/>
          </a:xfrm>
          <a:prstGeom prst="rect">
            <a:avLst/>
          </a:prstGeom>
          <a:noFill/>
          <a:ln>
            <a:noFill/>
          </a:ln>
        </p:spPr>
        <p:txBody>
          <a:bodyPr anchorCtr="0" anchor="t" bIns="0" lIns="0" spcFirstLastPara="1" rIns="0" wrap="square" tIns="0">
            <a:noAutofit/>
          </a:bodyPr>
          <a:lstStyle>
            <a:lvl1pPr indent="-317500" lvl="0" marL="457200" algn="l">
              <a:lnSpc>
                <a:spcPct val="120000"/>
              </a:lnSpc>
              <a:spcBef>
                <a:spcPts val="200"/>
              </a:spcBef>
              <a:spcAft>
                <a:spcPts val="0"/>
              </a:spcAft>
              <a:buSzPts val="1400"/>
              <a:buFont typeface="Arial"/>
              <a:buChar char="•"/>
              <a:defRPr sz="1400"/>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81" name="Google Shape;81;p1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82" name="Google Shape;82;p1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3" name="Google Shape;83;p1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2">
  <p:cSld name="Title Pistachio 2">
    <p:spTree>
      <p:nvGrpSpPr>
        <p:cNvPr id="84" name="Shape 84"/>
        <p:cNvGrpSpPr/>
        <p:nvPr/>
      </p:nvGrpSpPr>
      <p:grpSpPr>
        <a:xfrm>
          <a:off x="0" y="0"/>
          <a:ext cx="0" cy="0"/>
          <a:chOff x="0" y="0"/>
          <a:chExt cx="0" cy="0"/>
        </a:xfrm>
      </p:grpSpPr>
      <p:pic>
        <p:nvPicPr>
          <p:cNvPr id="85" name="Google Shape;85;p16"/>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86" name="Google Shape;86;p16"/>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Quote Slide">
  <p:cSld name="8_Quote Slide">
    <p:spTree>
      <p:nvGrpSpPr>
        <p:cNvPr id="87"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89" name="Google Shape;89;p17"/>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90" name="Google Shape;90;p17"/>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p:cSld name="Basic text Pistachio ban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93" name="Google Shape;93;p1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18"/>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95" name="Google Shape;95;p1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p:cSld name="Title Banana">
    <p:spTree>
      <p:nvGrpSpPr>
        <p:cNvPr id="96" name="Shape 96"/>
        <p:cNvGrpSpPr/>
        <p:nvPr/>
      </p:nvGrpSpPr>
      <p:grpSpPr>
        <a:xfrm>
          <a:off x="0" y="0"/>
          <a:ext cx="0" cy="0"/>
          <a:chOff x="0" y="0"/>
          <a:chExt cx="0" cy="0"/>
        </a:xfrm>
      </p:grpSpPr>
      <p:pic>
        <p:nvPicPr>
          <p:cNvPr id="97" name="Google Shape;97;p1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98" name="Google Shape;98;p19"/>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icon">
  <p:cSld name="Basic text Banana band icon">
    <p:spTree>
      <p:nvGrpSpPr>
        <p:cNvPr id="99" name="Shape 99"/>
        <p:cNvGrpSpPr/>
        <p:nvPr/>
      </p:nvGrpSpPr>
      <p:grpSpPr>
        <a:xfrm>
          <a:off x="0" y="0"/>
          <a:ext cx="0" cy="0"/>
          <a:chOff x="0" y="0"/>
          <a:chExt cx="0" cy="0"/>
        </a:xfrm>
      </p:grpSpPr>
      <p:pic>
        <p:nvPicPr>
          <p:cNvPr id="100" name="Google Shape;100;p20"/>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01" name="Google Shape;101;p2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p20"/>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2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20"/>
          <p:cNvPicPr preferRelativeResize="0"/>
          <p:nvPr/>
        </p:nvPicPr>
        <p:blipFill rotWithShape="1">
          <a:blip r:embed="rId3">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rgbClr val="CAE389"/>
        </a:solidFill>
      </p:bgPr>
    </p:bg>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9" name="Google Shape;19;p3"/>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Quote Slide">
  <p:cSld name="3_Quote Slide">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07" name="Google Shape;107;p21"/>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08" name="Google Shape;108;p21"/>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09" name="Shape 109"/>
        <p:cNvGrpSpPr/>
        <p:nvPr/>
      </p:nvGrpSpPr>
      <p:grpSpPr>
        <a:xfrm>
          <a:off x="0" y="0"/>
          <a:ext cx="0" cy="0"/>
          <a:chOff x="0" y="0"/>
          <a:chExt cx="0" cy="0"/>
        </a:xfrm>
      </p:grpSpPr>
      <p:pic>
        <p:nvPicPr>
          <p:cNvPr id="110" name="Google Shape;110;p2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11" name="Google Shape;111;p22"/>
          <p:cNvSpPr txBox="1"/>
          <p:nvPr>
            <p:ph type="ctrTitle"/>
          </p:nvPr>
        </p:nvSpPr>
        <p:spPr>
          <a:xfrm>
            <a:off x="1143000" y="1039668"/>
            <a:ext cx="68580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4500"/>
              <a:buFont typeface="Montserrat"/>
              <a:buNone/>
              <a:defRPr sz="45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2"/>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113" name="Shape 113"/>
        <p:cNvGrpSpPr/>
        <p:nvPr/>
      </p:nvGrpSpPr>
      <p:grpSpPr>
        <a:xfrm>
          <a:off x="0" y="0"/>
          <a:ext cx="0" cy="0"/>
          <a:chOff x="0" y="0"/>
          <a:chExt cx="0" cy="0"/>
        </a:xfrm>
      </p:grpSpPr>
      <p:sp>
        <p:nvSpPr>
          <p:cNvPr id="114" name="Google Shape;114;p23"/>
          <p:cNvSpPr txBox="1"/>
          <p:nvPr>
            <p:ph type="ctrTitle"/>
          </p:nvPr>
        </p:nvSpPr>
        <p:spPr>
          <a:xfrm>
            <a:off x="453788" y="1658331"/>
            <a:ext cx="68580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500"/>
              <a:buFont typeface="Montserrat"/>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subTitle"/>
          </p:nvPr>
        </p:nvSpPr>
        <p:spPr>
          <a:xfrm>
            <a:off x="453788" y="3220146"/>
            <a:ext cx="68580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16" name="Google Shape;116;p23"/>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chemeClr val="lt1"/>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17" name="Shape 117"/>
        <p:cNvGrpSpPr/>
        <p:nvPr/>
      </p:nvGrpSpPr>
      <p:grpSpPr>
        <a:xfrm>
          <a:off x="0" y="0"/>
          <a:ext cx="0" cy="0"/>
          <a:chOff x="0" y="0"/>
          <a:chExt cx="0" cy="0"/>
        </a:xfrm>
      </p:grpSpPr>
      <p:pic>
        <p:nvPicPr>
          <p:cNvPr id="118" name="Google Shape;118;p2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19" name="Google Shape;119;p24"/>
          <p:cNvSpPr txBox="1"/>
          <p:nvPr>
            <p:ph idx="1" type="body"/>
          </p:nvPr>
        </p:nvSpPr>
        <p:spPr>
          <a:xfrm>
            <a:off x="704850"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0" name="Google Shape;120;p24"/>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Quote Slide">
  <p:cSld name="5_Quote Slide">
    <p:spTree>
      <p:nvGrpSpPr>
        <p:cNvPr id="121" name="Shape 121"/>
        <p:cNvGrpSpPr/>
        <p:nvPr/>
      </p:nvGrpSpPr>
      <p:grpSpPr>
        <a:xfrm>
          <a:off x="0" y="0"/>
          <a:ext cx="0" cy="0"/>
          <a:chOff x="0" y="0"/>
          <a:chExt cx="0" cy="0"/>
        </a:xfrm>
      </p:grpSpPr>
      <p:pic>
        <p:nvPicPr>
          <p:cNvPr id="122" name="Google Shape;122;p25"/>
          <p:cNvPicPr preferRelativeResize="0"/>
          <p:nvPr/>
        </p:nvPicPr>
        <p:blipFill rotWithShape="1">
          <a:blip r:embed="rId2">
            <a:alphaModFix/>
          </a:blip>
          <a:srcRect b="0" l="0" r="0" t="0"/>
          <a:stretch/>
        </p:blipFill>
        <p:spPr>
          <a:xfrm>
            <a:off x="0" y="945"/>
            <a:ext cx="9145683" cy="5142553"/>
          </a:xfrm>
          <a:prstGeom prst="rect">
            <a:avLst/>
          </a:prstGeom>
          <a:noFill/>
          <a:ln>
            <a:noFill/>
          </a:ln>
        </p:spPr>
      </p:pic>
      <p:sp>
        <p:nvSpPr>
          <p:cNvPr id="123" name="Google Shape;123;p25"/>
          <p:cNvSpPr txBox="1"/>
          <p:nvPr>
            <p:ph idx="1" type="body"/>
          </p:nvPr>
        </p:nvSpPr>
        <p:spPr>
          <a:xfrm>
            <a:off x="2052162" y="1717118"/>
            <a:ext cx="5360700" cy="28263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a:solidFill>
                  <a:schemeClr val="lt1"/>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4" name="Google Shape;124;p25"/>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Quote Slide">
  <p:cSld name="6_Quote Slide">
    <p:spTree>
      <p:nvGrpSpPr>
        <p:cNvPr id="125" name="Shape 125"/>
        <p:cNvGrpSpPr/>
        <p:nvPr/>
      </p:nvGrpSpPr>
      <p:grpSpPr>
        <a:xfrm>
          <a:off x="0" y="0"/>
          <a:ext cx="0" cy="0"/>
          <a:chOff x="0" y="0"/>
          <a:chExt cx="0" cy="0"/>
        </a:xfrm>
      </p:grpSpPr>
      <p:pic>
        <p:nvPicPr>
          <p:cNvPr id="126" name="Google Shape;126;p2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27" name="Google Shape;127;p26"/>
          <p:cNvSpPr txBox="1"/>
          <p:nvPr>
            <p:ph idx="1" type="body"/>
          </p:nvPr>
        </p:nvSpPr>
        <p:spPr>
          <a:xfrm>
            <a:off x="860425" y="179768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28" name="Google Shape;128;p26"/>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Slide">
  <p:cSld name="7_Quote Slide">
    <p:spTree>
      <p:nvGrpSpPr>
        <p:cNvPr id="129" name="Shape 129"/>
        <p:cNvGrpSpPr/>
        <p:nvPr/>
      </p:nvGrpSpPr>
      <p:grpSpPr>
        <a:xfrm>
          <a:off x="0" y="0"/>
          <a:ext cx="0" cy="0"/>
          <a:chOff x="0" y="0"/>
          <a:chExt cx="0" cy="0"/>
        </a:xfrm>
      </p:grpSpPr>
      <p:pic>
        <p:nvPicPr>
          <p:cNvPr id="130" name="Google Shape;130;p27"/>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31" name="Google Shape;131;p27"/>
          <p:cNvSpPr txBox="1"/>
          <p:nvPr>
            <p:ph idx="1" type="body"/>
          </p:nvPr>
        </p:nvSpPr>
        <p:spPr>
          <a:xfrm>
            <a:off x="860425" y="1790700"/>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2" name="Google Shape;132;p27"/>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Quote Slide">
  <p:cSld name="4_Quote Slide">
    <p:spTree>
      <p:nvGrpSpPr>
        <p:cNvPr id="133" name="Shape 133"/>
        <p:cNvGrpSpPr/>
        <p:nvPr/>
      </p:nvGrpSpPr>
      <p:grpSpPr>
        <a:xfrm>
          <a:off x="0" y="0"/>
          <a:ext cx="0" cy="0"/>
          <a:chOff x="0" y="0"/>
          <a:chExt cx="0" cy="0"/>
        </a:xfrm>
      </p:grpSpPr>
      <p:pic>
        <p:nvPicPr>
          <p:cNvPr id="134" name="Google Shape;134;p2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35" name="Google Shape;135;p28"/>
          <p:cNvSpPr txBox="1"/>
          <p:nvPr>
            <p:ph idx="1" type="body"/>
          </p:nvPr>
        </p:nvSpPr>
        <p:spPr>
          <a:xfrm>
            <a:off x="860425" y="1755799"/>
            <a:ext cx="7423200" cy="27177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750"/>
              </a:spcBef>
              <a:spcAft>
                <a:spcPts val="0"/>
              </a:spcAft>
              <a:buClr>
                <a:schemeClr val="lt1"/>
              </a:buClr>
              <a:buSzPts val="1800"/>
              <a:buNone/>
              <a:defRPr b="0">
                <a:solidFill>
                  <a:srgbClr val="352C77"/>
                </a:solidFill>
              </a:defRPr>
            </a:lvl1pPr>
            <a:lvl2pPr indent="-228600" lvl="1" marL="914400" algn="ctr">
              <a:lnSpc>
                <a:spcPct val="90000"/>
              </a:lnSpc>
              <a:spcBef>
                <a:spcPts val="375"/>
              </a:spcBef>
              <a:spcAft>
                <a:spcPts val="0"/>
              </a:spcAft>
              <a:buClr>
                <a:schemeClr val="lt1"/>
              </a:buClr>
              <a:buSzPts val="1600"/>
              <a:buNone/>
              <a:defRPr>
                <a:solidFill>
                  <a:schemeClr val="lt1"/>
                </a:solidFill>
              </a:defRPr>
            </a:lvl2pPr>
            <a:lvl3pPr indent="-228600" lvl="2" marL="1371600" algn="ctr">
              <a:lnSpc>
                <a:spcPct val="90000"/>
              </a:lnSpc>
              <a:spcBef>
                <a:spcPts val="375"/>
              </a:spcBef>
              <a:spcAft>
                <a:spcPts val="0"/>
              </a:spcAft>
              <a:buClr>
                <a:schemeClr val="lt1"/>
              </a:buClr>
              <a:buSzPts val="1500"/>
              <a:buNone/>
              <a:defRPr>
                <a:solidFill>
                  <a:schemeClr val="lt1"/>
                </a:solidFill>
              </a:defRPr>
            </a:lvl3pPr>
            <a:lvl4pPr indent="-228600" lvl="3" marL="1828800" algn="ctr">
              <a:lnSpc>
                <a:spcPct val="90000"/>
              </a:lnSpc>
              <a:spcBef>
                <a:spcPts val="375"/>
              </a:spcBef>
              <a:spcAft>
                <a:spcPts val="0"/>
              </a:spcAft>
              <a:buClr>
                <a:schemeClr val="lt1"/>
              </a:buClr>
              <a:buSzPts val="1400"/>
              <a:buNone/>
              <a:defRPr>
                <a:solidFill>
                  <a:schemeClr val="lt1"/>
                </a:solidFill>
              </a:defRPr>
            </a:lvl4pPr>
            <a:lvl5pPr indent="-228600" lvl="4" marL="2286000" algn="ctr">
              <a:lnSpc>
                <a:spcPct val="90000"/>
              </a:lnSpc>
              <a:spcBef>
                <a:spcPts val="375"/>
              </a:spcBef>
              <a:spcAft>
                <a:spcPts val="0"/>
              </a:spcAft>
              <a:buClr>
                <a:schemeClr val="lt1"/>
              </a:buClr>
              <a:buSzPts val="1200"/>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136" name="Google Shape;136;p2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p:cSld name="Section Starter">
    <p:spTree>
      <p:nvGrpSpPr>
        <p:cNvPr id="137" name="Shape 137"/>
        <p:cNvGrpSpPr/>
        <p:nvPr/>
      </p:nvGrpSpPr>
      <p:grpSpPr>
        <a:xfrm>
          <a:off x="0" y="0"/>
          <a:ext cx="0" cy="0"/>
          <a:chOff x="0" y="0"/>
          <a:chExt cx="0" cy="0"/>
        </a:xfrm>
      </p:grpSpPr>
      <p:pic>
        <p:nvPicPr>
          <p:cNvPr id="138" name="Google Shape;138;p29"/>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39" name="Google Shape;139;p29"/>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p:cSld name="Basic text Peach band">
    <p:spTree>
      <p:nvGrpSpPr>
        <p:cNvPr id="140" name="Shape 140"/>
        <p:cNvGrpSpPr/>
        <p:nvPr/>
      </p:nvGrpSpPr>
      <p:grpSpPr>
        <a:xfrm>
          <a:off x="0" y="0"/>
          <a:ext cx="0" cy="0"/>
          <a:chOff x="0" y="0"/>
          <a:chExt cx="0" cy="0"/>
        </a:xfrm>
      </p:grpSpPr>
      <p:pic>
        <p:nvPicPr>
          <p:cNvPr id="141" name="Google Shape;141;p3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142" name="Google Shape;142;p3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3" name="Google Shape;143;p30"/>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4" name="Google Shape;144;p3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 Slide 5">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3" name="Google Shape;23;p4"/>
          <p:cNvSpPr txBox="1"/>
          <p:nvPr>
            <p:ph type="ctrTitle"/>
          </p:nvPr>
        </p:nvSpPr>
        <p:spPr>
          <a:xfrm>
            <a:off x="453788" y="1658331"/>
            <a:ext cx="5039400" cy="1790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4000"/>
              <a:buFont typeface="Montserrat"/>
              <a:buNone/>
              <a:defRPr sz="40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453788" y="3220146"/>
            <a:ext cx="3933900" cy="1241700"/>
          </a:xfrm>
          <a:prstGeom prst="rect">
            <a:avLst/>
          </a:prstGeom>
          <a:noFill/>
          <a:ln>
            <a:noFill/>
          </a:ln>
        </p:spPr>
        <p:txBody>
          <a:bodyPr anchorCtr="0" anchor="t" bIns="0" lIns="0" spcFirstLastPara="1" rIns="0" wrap="square" tIns="0">
            <a:noAutofit/>
          </a:bodyPr>
          <a:lstStyle>
            <a:lvl1pPr lvl="0" algn="l">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5" name="Google Shape;25;p4"/>
          <p:cNvSpPr txBox="1"/>
          <p:nvPr>
            <p:ph idx="2" type="body"/>
          </p:nvPr>
        </p:nvSpPr>
        <p:spPr>
          <a:xfrm>
            <a:off x="6851650" y="4462063"/>
            <a:ext cx="1882800" cy="566700"/>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750"/>
              </a:spcBef>
              <a:spcAft>
                <a:spcPts val="0"/>
              </a:spcAft>
              <a:buSzPts val="1800"/>
              <a:buNone/>
              <a:defRPr b="1" sz="1800">
                <a:solidFill>
                  <a:srgbClr val="F8BA9D"/>
                </a:solidFill>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_tree icon">
  <p:cSld name="Basic text Peach band_tree icon">
    <p:spTree>
      <p:nvGrpSpPr>
        <p:cNvPr id="145" name="Shape 145"/>
        <p:cNvGrpSpPr/>
        <p:nvPr/>
      </p:nvGrpSpPr>
      <p:grpSpPr>
        <a:xfrm>
          <a:off x="0" y="0"/>
          <a:ext cx="0" cy="0"/>
          <a:chOff x="0" y="0"/>
          <a:chExt cx="0" cy="0"/>
        </a:xfrm>
      </p:grpSpPr>
      <p:pic>
        <p:nvPicPr>
          <p:cNvPr id="146" name="Google Shape;146;p31"/>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47" name="Google Shape;147;p3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1"/>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9" name="Google Shape;149;p3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0" name="Google Shape;150;p31"/>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ach band icon">
  <p:cSld name="Basic text Peach band icon">
    <p:spTree>
      <p:nvGrpSpPr>
        <p:cNvPr id="151" name="Shape 151"/>
        <p:cNvGrpSpPr/>
        <p:nvPr/>
      </p:nvGrpSpPr>
      <p:grpSpPr>
        <a:xfrm>
          <a:off x="0" y="0"/>
          <a:ext cx="0" cy="0"/>
          <a:chOff x="0" y="0"/>
          <a:chExt cx="0" cy="0"/>
        </a:xfrm>
      </p:grpSpPr>
      <p:pic>
        <p:nvPicPr>
          <p:cNvPr id="152" name="Google Shape;152;p32"/>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53" name="Google Shape;153;p3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32"/>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5" name="Google Shape;155;p3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6" name="Google Shape;156;p32"/>
          <p:cNvPicPr preferRelativeResize="0"/>
          <p:nvPr/>
        </p:nvPicPr>
        <p:blipFill rotWithShape="1">
          <a:blip r:embed="rId3">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each band icon">
  <p:cSld name="1_Basic text Peach band icon">
    <p:spTree>
      <p:nvGrpSpPr>
        <p:cNvPr id="157" name="Shape 157"/>
        <p:cNvGrpSpPr/>
        <p:nvPr/>
      </p:nvGrpSpPr>
      <p:grpSpPr>
        <a:xfrm>
          <a:off x="0" y="0"/>
          <a:ext cx="0" cy="0"/>
          <a:chOff x="0" y="0"/>
          <a:chExt cx="0" cy="0"/>
        </a:xfrm>
      </p:grpSpPr>
      <p:sp>
        <p:nvSpPr>
          <p:cNvPr id="158" name="Google Shape;158;p3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9" name="Google Shape;159;p33"/>
          <p:cNvSpPr/>
          <p:nvPr/>
        </p:nvSpPr>
        <p:spPr>
          <a:xfrm>
            <a:off x="0" y="0"/>
            <a:ext cx="9144000" cy="749400"/>
          </a:xfrm>
          <a:prstGeom prst="rect">
            <a:avLst/>
          </a:prstGeom>
          <a:solidFill>
            <a:srgbClr val="F8B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0" name="Google Shape;160;p3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1" name="Google Shape;161;p33"/>
          <p:cNvPicPr preferRelativeResize="0"/>
          <p:nvPr/>
        </p:nvPicPr>
        <p:blipFill rotWithShape="1">
          <a:blip r:embed="rId2">
            <a:alphaModFix/>
          </a:blip>
          <a:srcRect b="0" l="0" r="0" t="0"/>
          <a:stretch/>
        </p:blipFill>
        <p:spPr>
          <a:xfrm>
            <a:off x="8287103" y="146403"/>
            <a:ext cx="456494" cy="45649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stachio">
  <p:cSld name="1_Title Pistachio">
    <p:spTree>
      <p:nvGrpSpPr>
        <p:cNvPr id="162" name="Shape 162"/>
        <p:cNvGrpSpPr/>
        <p:nvPr/>
      </p:nvGrpSpPr>
      <p:grpSpPr>
        <a:xfrm>
          <a:off x="0" y="0"/>
          <a:ext cx="0" cy="0"/>
          <a:chOff x="0" y="0"/>
          <a:chExt cx="0" cy="0"/>
        </a:xfrm>
      </p:grpSpPr>
      <p:pic>
        <p:nvPicPr>
          <p:cNvPr id="163" name="Google Shape;163;p34"/>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164" name="Google Shape;164;p34"/>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4"/>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er 2">
  <p:cSld name="Section Starter 2">
    <p:spTree>
      <p:nvGrpSpPr>
        <p:cNvPr id="166" name="Shape 166"/>
        <p:cNvGrpSpPr/>
        <p:nvPr/>
      </p:nvGrpSpPr>
      <p:grpSpPr>
        <a:xfrm>
          <a:off x="0" y="0"/>
          <a:ext cx="0" cy="0"/>
          <a:chOff x="0" y="0"/>
          <a:chExt cx="0" cy="0"/>
        </a:xfrm>
      </p:grpSpPr>
      <p:pic>
        <p:nvPicPr>
          <p:cNvPr id="167" name="Google Shape;167;p35"/>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68" name="Google Shape;168;p35"/>
          <p:cNvSpPr txBox="1"/>
          <p:nvPr>
            <p:ph type="ctrTitle"/>
          </p:nvPr>
        </p:nvSpPr>
        <p:spPr>
          <a:xfrm>
            <a:off x="453788" y="1848823"/>
            <a:ext cx="3764400" cy="2436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000"/>
              <a:buFont typeface="Montserrat"/>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_tree icon">
  <p:cSld name="Basic text Pistachio band_tree icon">
    <p:spTree>
      <p:nvGrpSpPr>
        <p:cNvPr id="169" name="Shape 169"/>
        <p:cNvGrpSpPr/>
        <p:nvPr/>
      </p:nvGrpSpPr>
      <p:grpSpPr>
        <a:xfrm>
          <a:off x="0" y="0"/>
          <a:ext cx="0" cy="0"/>
          <a:chOff x="0" y="0"/>
          <a:chExt cx="0" cy="0"/>
        </a:xfrm>
      </p:grpSpPr>
      <p:pic>
        <p:nvPicPr>
          <p:cNvPr id="170" name="Google Shape;170;p36"/>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171" name="Google Shape;171;p3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2" name="Google Shape;172;p36"/>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73" name="Google Shape;173;p36"/>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4" name="Google Shape;174;p3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istachio band icon">
  <p:cSld name="Basic text Pistachio band icon">
    <p:spTree>
      <p:nvGrpSpPr>
        <p:cNvPr id="175" name="Shape 175"/>
        <p:cNvGrpSpPr/>
        <p:nvPr/>
      </p:nvGrpSpPr>
      <p:grpSpPr>
        <a:xfrm>
          <a:off x="0" y="0"/>
          <a:ext cx="0" cy="0"/>
          <a:chOff x="0" y="0"/>
          <a:chExt cx="0" cy="0"/>
        </a:xfrm>
      </p:grpSpPr>
      <p:pic>
        <p:nvPicPr>
          <p:cNvPr id="176" name="Google Shape;176;p37"/>
          <p:cNvPicPr preferRelativeResize="0"/>
          <p:nvPr/>
        </p:nvPicPr>
        <p:blipFill rotWithShape="1">
          <a:blip r:embed="rId2">
            <a:alphaModFix/>
          </a:blip>
          <a:srcRect b="0" l="0" r="0" t="0"/>
          <a:stretch/>
        </p:blipFill>
        <p:spPr>
          <a:xfrm>
            <a:off x="0" y="944"/>
            <a:ext cx="9145683" cy="5142557"/>
          </a:xfrm>
          <a:prstGeom prst="rect">
            <a:avLst/>
          </a:prstGeom>
          <a:noFill/>
          <a:ln>
            <a:noFill/>
          </a:ln>
        </p:spPr>
      </p:pic>
      <p:sp>
        <p:nvSpPr>
          <p:cNvPr id="177" name="Google Shape;177;p3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7"/>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79" name="Google Shape;179;p37"/>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0" name="Google Shape;180;p37"/>
          <p:cNvPicPr preferRelativeResize="0"/>
          <p:nvPr/>
        </p:nvPicPr>
        <p:blipFill rotWithShape="1">
          <a:blip r:embed="rId3">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Pistachio band icon">
  <p:cSld name="1_Basic text Pistachio band icon">
    <p:spTree>
      <p:nvGrpSpPr>
        <p:cNvPr id="181" name="Shape 181"/>
        <p:cNvGrpSpPr/>
        <p:nvPr/>
      </p:nvGrpSpPr>
      <p:grpSpPr>
        <a:xfrm>
          <a:off x="0" y="0"/>
          <a:ext cx="0" cy="0"/>
          <a:chOff x="0" y="0"/>
          <a:chExt cx="0" cy="0"/>
        </a:xfrm>
      </p:grpSpPr>
      <p:sp>
        <p:nvSpPr>
          <p:cNvPr id="182" name="Google Shape;182;p3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200"/>
              </a:spcBef>
              <a:spcAft>
                <a:spcPts val="0"/>
              </a:spcAft>
              <a:buSzPts val="1800"/>
              <a:buNone/>
              <a:defRPr/>
            </a:lvl1pPr>
            <a:lvl2pPr indent="-228600" lvl="1" marL="914400" algn="l">
              <a:lnSpc>
                <a:spcPct val="120000"/>
              </a:lnSpc>
              <a:spcBef>
                <a:spcPts val="200"/>
              </a:spcBef>
              <a:spcAft>
                <a:spcPts val="0"/>
              </a:spcAft>
              <a:buSzPts val="1600"/>
              <a:buNone/>
              <a:defRPr/>
            </a:lvl2pPr>
            <a:lvl3pPr indent="-228600" lvl="2" marL="1371600" algn="l">
              <a:lnSpc>
                <a:spcPct val="120000"/>
              </a:lnSpc>
              <a:spcBef>
                <a:spcPts val="200"/>
              </a:spcBef>
              <a:spcAft>
                <a:spcPts val="0"/>
              </a:spcAft>
              <a:buSzPts val="1500"/>
              <a:buNone/>
              <a:defRPr/>
            </a:lvl3pPr>
            <a:lvl4pPr indent="-228600" lvl="3" marL="1828800" algn="l">
              <a:lnSpc>
                <a:spcPct val="120000"/>
              </a:lnSpc>
              <a:spcBef>
                <a:spcPts val="200"/>
              </a:spcBef>
              <a:spcAft>
                <a:spcPts val="0"/>
              </a:spcAft>
              <a:buSzPts val="1400"/>
              <a:buNone/>
              <a:defRPr/>
            </a:lvl4pPr>
            <a:lvl5pPr indent="-228600" lvl="4" marL="2286000" algn="l">
              <a:lnSpc>
                <a:spcPct val="120000"/>
              </a:lnSpc>
              <a:spcBef>
                <a:spcPts val="200"/>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3" name="Google Shape;183;p38"/>
          <p:cNvSpPr/>
          <p:nvPr/>
        </p:nvSpPr>
        <p:spPr>
          <a:xfrm>
            <a:off x="0" y="0"/>
            <a:ext cx="9144000" cy="749400"/>
          </a:xfrm>
          <a:prstGeom prst="rect">
            <a:avLst/>
          </a:prstGeom>
          <a:solidFill>
            <a:srgbClr val="CAE38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AE389"/>
              </a:solidFill>
              <a:latin typeface="Arial"/>
              <a:ea typeface="Arial"/>
              <a:cs typeface="Arial"/>
              <a:sym typeface="Arial"/>
            </a:endParaRPr>
          </a:p>
        </p:txBody>
      </p:sp>
      <p:sp>
        <p:nvSpPr>
          <p:cNvPr id="184" name="Google Shape;184;p38"/>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5" name="Google Shape;185;p38"/>
          <p:cNvPicPr preferRelativeResize="0"/>
          <p:nvPr/>
        </p:nvPicPr>
        <p:blipFill rotWithShape="1">
          <a:blip r:embed="rId2">
            <a:alphaModFix/>
          </a:blip>
          <a:srcRect b="0" l="0" r="0" t="0"/>
          <a:stretch/>
        </p:blipFill>
        <p:spPr>
          <a:xfrm>
            <a:off x="8332435" y="158317"/>
            <a:ext cx="456494" cy="45649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stachio">
  <p:cSld name="Title Pistachio">
    <p:spTree>
      <p:nvGrpSpPr>
        <p:cNvPr id="186" name="Shape 186"/>
        <p:cNvGrpSpPr/>
        <p:nvPr/>
      </p:nvGrpSpPr>
      <p:grpSpPr>
        <a:xfrm>
          <a:off x="0" y="0"/>
          <a:ext cx="0" cy="0"/>
          <a:chOff x="0" y="0"/>
          <a:chExt cx="0" cy="0"/>
        </a:xfrm>
      </p:grpSpPr>
      <p:pic>
        <p:nvPicPr>
          <p:cNvPr id="187" name="Google Shape;187;p39"/>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188" name="Google Shape;188;p39"/>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9"/>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band">
  <p:cSld name="Basic text Banana band">
    <p:spTree>
      <p:nvGrpSpPr>
        <p:cNvPr id="190" name="Shape 190"/>
        <p:cNvGrpSpPr/>
        <p:nvPr/>
      </p:nvGrpSpPr>
      <p:grpSpPr>
        <a:xfrm>
          <a:off x="0" y="0"/>
          <a:ext cx="0" cy="0"/>
          <a:chOff x="0" y="0"/>
          <a:chExt cx="0" cy="0"/>
        </a:xfrm>
      </p:grpSpPr>
      <p:pic>
        <p:nvPicPr>
          <p:cNvPr id="191" name="Google Shape;191;p40"/>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192" name="Google Shape;192;p4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3" name="Google Shape;193;p40"/>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4" name="Google Shape;194;p4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text slide">
  <p:cSld name="Bullet text slide">
    <p:spTree>
      <p:nvGrpSpPr>
        <p:cNvPr id="26" name="Shape 26"/>
        <p:cNvGrpSpPr/>
        <p:nvPr/>
      </p:nvGrpSpPr>
      <p:grpSpPr>
        <a:xfrm>
          <a:off x="0" y="0"/>
          <a:ext cx="0" cy="0"/>
          <a:chOff x="0" y="0"/>
          <a:chExt cx="0" cy="0"/>
        </a:xfrm>
      </p:grpSpPr>
      <p:sp>
        <p:nvSpPr>
          <p:cNvPr id="27" name="Google Shape;27;p5"/>
          <p:cNvSpPr txBox="1"/>
          <p:nvPr>
            <p:ph idx="1" type="body"/>
          </p:nvPr>
        </p:nvSpPr>
        <p:spPr>
          <a:xfrm>
            <a:off x="348018" y="1116824"/>
            <a:ext cx="8167200" cy="36939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750"/>
              </a:spcBef>
              <a:spcAft>
                <a:spcPts val="0"/>
              </a:spcAft>
              <a:buSzPts val="1800"/>
              <a:buFont typeface="Arial"/>
              <a:buChar char="•"/>
              <a:defRPr/>
            </a:lvl1pPr>
            <a:lvl2pPr indent="-228600" lvl="1" marL="914400" algn="l">
              <a:lnSpc>
                <a:spcPct val="90000"/>
              </a:lnSpc>
              <a:spcBef>
                <a:spcPts val="375"/>
              </a:spcBef>
              <a:spcAft>
                <a:spcPts val="0"/>
              </a:spcAft>
              <a:buSzPts val="1800"/>
              <a:buNone/>
              <a:defRPr/>
            </a:lvl2pPr>
            <a:lvl3pPr indent="-228600" lvl="2" marL="1371600" algn="l">
              <a:lnSpc>
                <a:spcPct val="90000"/>
              </a:lnSpc>
              <a:spcBef>
                <a:spcPts val="375"/>
              </a:spcBef>
              <a:spcAft>
                <a:spcPts val="0"/>
              </a:spcAft>
              <a:buSzPts val="1800"/>
              <a:buNone/>
              <a:defRPr/>
            </a:lvl3pPr>
            <a:lvl4pPr indent="-228600" lvl="3" marL="1828800" algn="l">
              <a:lnSpc>
                <a:spcPct val="90000"/>
              </a:lnSpc>
              <a:spcBef>
                <a:spcPts val="375"/>
              </a:spcBef>
              <a:spcAft>
                <a:spcPts val="0"/>
              </a:spcAft>
              <a:buSzPts val="1800"/>
              <a:buNone/>
              <a:defRPr/>
            </a:lvl4pPr>
            <a:lvl5pPr indent="-228600" lvl="4" marL="2286000" algn="l">
              <a:lnSpc>
                <a:spcPct val="90000"/>
              </a:lnSpc>
              <a:spcBef>
                <a:spcPts val="375"/>
              </a:spcBef>
              <a:spcAft>
                <a:spcPts val="0"/>
              </a:spcAft>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8" name="Google Shape;28;p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9" name="Google Shape;29;p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p:cSld name="1_Basic text Banana band">
    <p:spTree>
      <p:nvGrpSpPr>
        <p:cNvPr id="195" name="Shape 195"/>
        <p:cNvGrpSpPr/>
        <p:nvPr/>
      </p:nvGrpSpPr>
      <p:grpSpPr>
        <a:xfrm>
          <a:off x="0" y="0"/>
          <a:ext cx="0" cy="0"/>
          <a:chOff x="0" y="0"/>
          <a:chExt cx="0" cy="0"/>
        </a:xfrm>
      </p:grpSpPr>
      <p:pic>
        <p:nvPicPr>
          <p:cNvPr id="196" name="Google Shape;196;p41"/>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197" name="Google Shape;197;p41"/>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198" name="Google Shape;198;p4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9" name="Google Shape;199;p41"/>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0" name="Google Shape;200;p41"/>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anana band icon">
  <p:cSld name="1_Basic text Banana band icon">
    <p:spTree>
      <p:nvGrpSpPr>
        <p:cNvPr id="201" name="Shape 201"/>
        <p:cNvGrpSpPr/>
        <p:nvPr/>
      </p:nvGrpSpPr>
      <p:grpSpPr>
        <a:xfrm>
          <a:off x="0" y="0"/>
          <a:ext cx="0" cy="0"/>
          <a:chOff x="0" y="0"/>
          <a:chExt cx="0" cy="0"/>
        </a:xfrm>
      </p:grpSpPr>
      <p:sp>
        <p:nvSpPr>
          <p:cNvPr id="202" name="Google Shape;202;p42"/>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3" name="Google Shape;203;p42"/>
          <p:cNvSpPr/>
          <p:nvPr/>
        </p:nvSpPr>
        <p:spPr>
          <a:xfrm>
            <a:off x="0" y="0"/>
            <a:ext cx="9144000" cy="749400"/>
          </a:xfrm>
          <a:prstGeom prst="rect">
            <a:avLst/>
          </a:prstGeom>
          <a:solidFill>
            <a:srgbClr val="F9E8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4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5" name="Google Shape;205;p42"/>
          <p:cNvPicPr preferRelativeResize="0"/>
          <p:nvPr/>
        </p:nvPicPr>
        <p:blipFill rotWithShape="1">
          <a:blip r:embed="rId2">
            <a:alphaModFix/>
          </a:blip>
          <a:srcRect b="0" l="0" r="0" t="0"/>
          <a:stretch/>
        </p:blipFill>
        <p:spPr>
          <a:xfrm>
            <a:off x="8263644" y="146403"/>
            <a:ext cx="456494" cy="45649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anana 2">
  <p:cSld name="Title Banana 2">
    <p:spTree>
      <p:nvGrpSpPr>
        <p:cNvPr id="206" name="Shape 206"/>
        <p:cNvGrpSpPr/>
        <p:nvPr/>
      </p:nvGrpSpPr>
      <p:grpSpPr>
        <a:xfrm>
          <a:off x="0" y="0"/>
          <a:ext cx="0" cy="0"/>
          <a:chOff x="0" y="0"/>
          <a:chExt cx="0" cy="0"/>
        </a:xfrm>
      </p:grpSpPr>
      <p:pic>
        <p:nvPicPr>
          <p:cNvPr id="207" name="Google Shape;207;p43"/>
          <p:cNvPicPr preferRelativeResize="0"/>
          <p:nvPr/>
        </p:nvPicPr>
        <p:blipFill rotWithShape="1">
          <a:blip r:embed="rId2">
            <a:alphaModFix/>
          </a:blip>
          <a:srcRect b="0" l="0" r="0" t="0"/>
          <a:stretch/>
        </p:blipFill>
        <p:spPr>
          <a:xfrm>
            <a:off x="0" y="944"/>
            <a:ext cx="9143998" cy="5141609"/>
          </a:xfrm>
          <a:prstGeom prst="rect">
            <a:avLst/>
          </a:prstGeom>
          <a:noFill/>
          <a:ln>
            <a:noFill/>
          </a:ln>
        </p:spPr>
      </p:pic>
      <p:sp>
        <p:nvSpPr>
          <p:cNvPr id="208" name="Google Shape;208;p43"/>
          <p:cNvSpPr txBox="1"/>
          <p:nvPr>
            <p:ph type="ctrTitle"/>
          </p:nvPr>
        </p:nvSpPr>
        <p:spPr>
          <a:xfrm>
            <a:off x="498763" y="326157"/>
            <a:ext cx="8174100" cy="17907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352C77"/>
              </a:buClr>
              <a:buSzPts val="3600"/>
              <a:buFont typeface="Montserrat"/>
              <a:buNone/>
              <a:defRPr sz="3600">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43"/>
          <p:cNvSpPr txBox="1"/>
          <p:nvPr>
            <p:ph idx="1" type="subTitle"/>
          </p:nvPr>
        </p:nvSpPr>
        <p:spPr>
          <a:xfrm>
            <a:off x="1156853" y="962784"/>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750"/>
              </a:spcBef>
              <a:spcAft>
                <a:spcPts val="0"/>
              </a:spcAft>
              <a:buSzPts val="1800"/>
              <a:buNone/>
              <a:defRPr sz="1800">
                <a:solidFill>
                  <a:srgbClr val="352C77"/>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bar">
  <p:cSld name="Tree text block_tree icon bar">
    <p:spTree>
      <p:nvGrpSpPr>
        <p:cNvPr id="210" name="Shape 210"/>
        <p:cNvGrpSpPr/>
        <p:nvPr/>
      </p:nvGrpSpPr>
      <p:grpSpPr>
        <a:xfrm>
          <a:off x="0" y="0"/>
          <a:ext cx="0" cy="0"/>
          <a:chOff x="0" y="0"/>
          <a:chExt cx="0" cy="0"/>
        </a:xfrm>
      </p:grpSpPr>
      <p:pic>
        <p:nvPicPr>
          <p:cNvPr id="211" name="Google Shape;211;p44"/>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12" name="Google Shape;212;p4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3" name="Google Shape;213;p44"/>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4" name="Google Shape;214;p44"/>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5" name="Google Shape;215;p44"/>
          <p:cNvPicPr preferRelativeResize="0"/>
          <p:nvPr/>
        </p:nvPicPr>
        <p:blipFill rotWithShape="1">
          <a:blip r:embed="rId3">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tree icon bar">
  <p:cSld name="1_Tree text block_tree icon bar">
    <p:spTree>
      <p:nvGrpSpPr>
        <p:cNvPr id="216" name="Shape 216"/>
        <p:cNvGrpSpPr/>
        <p:nvPr/>
      </p:nvGrpSpPr>
      <p:grpSpPr>
        <a:xfrm>
          <a:off x="0" y="0"/>
          <a:ext cx="0" cy="0"/>
          <a:chOff x="0" y="0"/>
          <a:chExt cx="0" cy="0"/>
        </a:xfrm>
      </p:grpSpPr>
      <p:sp>
        <p:nvSpPr>
          <p:cNvPr id="217" name="Google Shape;217;p4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8" name="Google Shape;218;p4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9" name="Google Shape;219;p45"/>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0" name="Google Shape;220;p45"/>
          <p:cNvPicPr preferRelativeResize="0"/>
          <p:nvPr/>
        </p:nvPicPr>
        <p:blipFill rotWithShape="1">
          <a:blip r:embed="rId2">
            <a:alphaModFix/>
          </a:blip>
          <a:srcRect b="0" l="0" r="0" t="0"/>
          <a:stretch/>
        </p:blipFill>
        <p:spPr>
          <a:xfrm>
            <a:off x="8287944" y="146403"/>
            <a:ext cx="456494" cy="45649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_no heading bar">
  <p:cSld name="1_Tree text block_no heading bar">
    <p:spTree>
      <p:nvGrpSpPr>
        <p:cNvPr id="221" name="Shape 221"/>
        <p:cNvGrpSpPr/>
        <p:nvPr/>
      </p:nvGrpSpPr>
      <p:grpSpPr>
        <a:xfrm>
          <a:off x="0" y="0"/>
          <a:ext cx="0" cy="0"/>
          <a:chOff x="0" y="0"/>
          <a:chExt cx="0" cy="0"/>
        </a:xfrm>
      </p:grpSpPr>
      <p:pic>
        <p:nvPicPr>
          <p:cNvPr id="222" name="Google Shape;222;p4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23" name="Google Shape;223;p4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4" name="Google Shape;224;p46"/>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5" name="Google Shape;225;p4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ictogram">
  <p:cSld name="Basic Pictogram">
    <p:spTree>
      <p:nvGrpSpPr>
        <p:cNvPr id="226" name="Shape 226"/>
        <p:cNvGrpSpPr/>
        <p:nvPr/>
      </p:nvGrpSpPr>
      <p:grpSpPr>
        <a:xfrm>
          <a:off x="0" y="0"/>
          <a:ext cx="0" cy="0"/>
          <a:chOff x="0" y="0"/>
          <a:chExt cx="0" cy="0"/>
        </a:xfrm>
      </p:grpSpPr>
      <p:pic>
        <p:nvPicPr>
          <p:cNvPr id="227" name="Google Shape;227;p47"/>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28" name="Google Shape;228;p47"/>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9" name="Google Shape;229;p4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0" name="Google Shape;230;p47"/>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1" name="Google Shape;231;p47"/>
          <p:cNvPicPr preferRelativeResize="0"/>
          <p:nvPr/>
        </p:nvPicPr>
        <p:blipFill rotWithShape="1">
          <a:blip r:embed="rId3">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ee text block">
  <p:cSld name="1_Tree text block">
    <p:spTree>
      <p:nvGrpSpPr>
        <p:cNvPr id="232" name="Shape 232"/>
        <p:cNvGrpSpPr/>
        <p:nvPr/>
      </p:nvGrpSpPr>
      <p:grpSpPr>
        <a:xfrm>
          <a:off x="0" y="0"/>
          <a:ext cx="0" cy="0"/>
          <a:chOff x="0" y="0"/>
          <a:chExt cx="0" cy="0"/>
        </a:xfrm>
      </p:grpSpPr>
      <p:pic>
        <p:nvPicPr>
          <p:cNvPr id="233" name="Google Shape;233;p48"/>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234" name="Google Shape;234;p4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5" name="Google Shape;235;p48"/>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6" name="Google Shape;236;p48"/>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7" name="Google Shape;237;p48"/>
          <p:cNvPicPr preferRelativeResize="0"/>
          <p:nvPr/>
        </p:nvPicPr>
        <p:blipFill rotWithShape="1">
          <a:blip r:embed="rId3">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text block">
  <p:cSld name="3_Basic text block">
    <p:spTree>
      <p:nvGrpSpPr>
        <p:cNvPr id="238" name="Shape 238"/>
        <p:cNvGrpSpPr/>
        <p:nvPr/>
      </p:nvGrpSpPr>
      <p:grpSpPr>
        <a:xfrm>
          <a:off x="0" y="0"/>
          <a:ext cx="0" cy="0"/>
          <a:chOff x="0" y="0"/>
          <a:chExt cx="0" cy="0"/>
        </a:xfrm>
      </p:grpSpPr>
      <p:sp>
        <p:nvSpPr>
          <p:cNvPr id="239" name="Google Shape;239;p4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0" name="Google Shape;240;p49"/>
          <p:cNvSpPr txBox="1"/>
          <p:nvPr>
            <p:ph type="title"/>
          </p:nvPr>
        </p:nvSpPr>
        <p:spPr>
          <a:xfrm>
            <a:off x="1898650" y="229394"/>
            <a:ext cx="68214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4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42" name="Google Shape;242;p49"/>
          <p:cNvPicPr preferRelativeResize="0"/>
          <p:nvPr/>
        </p:nvPicPr>
        <p:blipFill rotWithShape="1">
          <a:blip r:embed="rId2">
            <a:alphaModFix/>
          </a:blip>
          <a:srcRect b="0" l="0" r="0" t="0"/>
          <a:stretch/>
        </p:blipFill>
        <p:spPr>
          <a:xfrm>
            <a:off x="388938" y="229394"/>
            <a:ext cx="1203159" cy="30438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text block">
  <p:cSld name="1_Basic text block">
    <p:spTree>
      <p:nvGrpSpPr>
        <p:cNvPr id="243" name="Shape 243"/>
        <p:cNvGrpSpPr/>
        <p:nvPr/>
      </p:nvGrpSpPr>
      <p:grpSpPr>
        <a:xfrm>
          <a:off x="0" y="0"/>
          <a:ext cx="0" cy="0"/>
          <a:chOff x="0" y="0"/>
          <a:chExt cx="0" cy="0"/>
        </a:xfrm>
      </p:grpSpPr>
      <p:sp>
        <p:nvSpPr>
          <p:cNvPr id="244" name="Google Shape;244;p50"/>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5" name="Google Shape;245;p50"/>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0"/>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47" name="Google Shape;247;p50"/>
          <p:cNvPicPr preferRelativeResize="0"/>
          <p:nvPr/>
        </p:nvPicPr>
        <p:blipFill rotWithShape="1">
          <a:blip r:embed="rId2">
            <a:alphaModFix/>
          </a:blip>
          <a:srcRect b="0" l="0" r="0" t="0"/>
          <a:stretch/>
        </p:blipFill>
        <p:spPr>
          <a:xfrm>
            <a:off x="8258578" y="158749"/>
            <a:ext cx="470111" cy="4701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tree icon">
  <p:cSld name="Tree text block_tree icon">
    <p:spTree>
      <p:nvGrpSpPr>
        <p:cNvPr id="3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b="0" l="0" r="0" t="0"/>
          <a:stretch/>
        </p:blipFill>
        <p:spPr>
          <a:xfrm>
            <a:off x="0" y="944"/>
            <a:ext cx="9145683" cy="5142553"/>
          </a:xfrm>
          <a:prstGeom prst="rect">
            <a:avLst/>
          </a:prstGeom>
          <a:noFill/>
          <a:ln>
            <a:noFill/>
          </a:ln>
        </p:spPr>
      </p:pic>
      <p:sp>
        <p:nvSpPr>
          <p:cNvPr id="33" name="Google Shape;33;p6"/>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6"/>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6"/>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6" name="Google Shape;36;p6"/>
          <p:cNvPicPr preferRelativeResize="0"/>
          <p:nvPr/>
        </p:nvPicPr>
        <p:blipFill rotWithShape="1">
          <a:blip r:embed="rId3">
            <a:alphaModFix/>
          </a:blip>
          <a:srcRect b="0" l="0" r="0" t="0"/>
          <a:stretch/>
        </p:blipFill>
        <p:spPr>
          <a:xfrm>
            <a:off x="8298568" y="4411132"/>
            <a:ext cx="456494" cy="45649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asic text block">
  <p:cSld name="2_Basic text block">
    <p:spTree>
      <p:nvGrpSpPr>
        <p:cNvPr id="248" name="Shape 248"/>
        <p:cNvGrpSpPr/>
        <p:nvPr/>
      </p:nvGrpSpPr>
      <p:grpSpPr>
        <a:xfrm>
          <a:off x="0" y="0"/>
          <a:ext cx="0" cy="0"/>
          <a:chOff x="0" y="0"/>
          <a:chExt cx="0" cy="0"/>
        </a:xfrm>
      </p:grpSpPr>
      <p:sp>
        <p:nvSpPr>
          <p:cNvPr id="249" name="Google Shape;249;p51"/>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0" name="Google Shape;250;p51"/>
          <p:cNvSpPr txBox="1"/>
          <p:nvPr>
            <p:ph type="title"/>
          </p:nvPr>
        </p:nvSpPr>
        <p:spPr>
          <a:xfrm>
            <a:off x="1092200" y="229394"/>
            <a:ext cx="74232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51"/>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52" name="Google Shape;252;p51"/>
          <p:cNvPicPr preferRelativeResize="0"/>
          <p:nvPr/>
        </p:nvPicPr>
        <p:blipFill rotWithShape="1">
          <a:blip r:embed="rId2">
            <a:alphaModFix/>
          </a:blip>
          <a:srcRect b="0" l="0" r="0" t="0"/>
          <a:stretch/>
        </p:blipFill>
        <p:spPr>
          <a:xfrm>
            <a:off x="369782" y="148811"/>
            <a:ext cx="470111" cy="47011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3" name="Shape 253"/>
        <p:cNvGrpSpPr/>
        <p:nvPr/>
      </p:nvGrpSpPr>
      <p:grpSpPr>
        <a:xfrm>
          <a:off x="0" y="0"/>
          <a:ext cx="0" cy="0"/>
          <a:chOff x="0" y="0"/>
          <a:chExt cx="0" cy="0"/>
        </a:xfrm>
      </p:grpSpPr>
      <p:sp>
        <p:nvSpPr>
          <p:cNvPr id="254" name="Google Shape;254;p52"/>
          <p:cNvSpPr txBox="1"/>
          <p:nvPr>
            <p:ph idx="1" type="body"/>
          </p:nvPr>
        </p:nvSpPr>
        <p:spPr>
          <a:xfrm>
            <a:off x="390207" y="1116824"/>
            <a:ext cx="38682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55" name="Google Shape;255;p52"/>
          <p:cNvSpPr txBox="1"/>
          <p:nvPr>
            <p:ph idx="2" type="body"/>
          </p:nvPr>
        </p:nvSpPr>
        <p:spPr>
          <a:xfrm>
            <a:off x="371288" y="1654296"/>
            <a:ext cx="38682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6" name="Google Shape;256;p52"/>
          <p:cNvSpPr txBox="1"/>
          <p:nvPr>
            <p:ph idx="3" type="body"/>
          </p:nvPr>
        </p:nvSpPr>
        <p:spPr>
          <a:xfrm>
            <a:off x="4629150" y="1116824"/>
            <a:ext cx="3887400" cy="661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2000"/>
              <a:buNone/>
              <a:defRPr b="1" sz="2000">
                <a:solidFill>
                  <a:srgbClr val="352C77"/>
                </a:solidFill>
              </a:defRPr>
            </a:lvl1pPr>
            <a:lvl2pPr indent="-228600" lvl="1" marL="914400" algn="l">
              <a:lnSpc>
                <a:spcPct val="90000"/>
              </a:lnSpc>
              <a:spcBef>
                <a:spcPts val="375"/>
              </a:spcBef>
              <a:spcAft>
                <a:spcPts val="0"/>
              </a:spcAft>
              <a:buSzPts val="1500"/>
              <a:buNone/>
              <a:defRPr b="1" sz="1500"/>
            </a:lvl2pPr>
            <a:lvl3pPr indent="-228600" lvl="2" marL="1371600" algn="l">
              <a:lnSpc>
                <a:spcPct val="90000"/>
              </a:lnSpc>
              <a:spcBef>
                <a:spcPts val="375"/>
              </a:spcBef>
              <a:spcAft>
                <a:spcPts val="0"/>
              </a:spcAft>
              <a:buSzPts val="1350"/>
              <a:buNone/>
              <a:defRPr b="1" sz="1350"/>
            </a:lvl3pPr>
            <a:lvl4pPr indent="-228600" lvl="3" marL="1828800" algn="l">
              <a:lnSpc>
                <a:spcPct val="90000"/>
              </a:lnSpc>
              <a:spcBef>
                <a:spcPts val="375"/>
              </a:spcBef>
              <a:spcAft>
                <a:spcPts val="0"/>
              </a:spcAft>
              <a:buSzPts val="1200"/>
              <a:buNone/>
              <a:defRPr b="1" sz="1200"/>
            </a:lvl4pPr>
            <a:lvl5pPr indent="-228600" lvl="4" marL="2286000" algn="l">
              <a:lnSpc>
                <a:spcPct val="90000"/>
              </a:lnSpc>
              <a:spcBef>
                <a:spcPts val="375"/>
              </a:spcBef>
              <a:spcAft>
                <a:spcPts val="0"/>
              </a:spcAft>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57" name="Google Shape;257;p52"/>
          <p:cNvSpPr txBox="1"/>
          <p:nvPr>
            <p:ph idx="4" type="body"/>
          </p:nvPr>
        </p:nvSpPr>
        <p:spPr>
          <a:xfrm>
            <a:off x="4629150" y="1654296"/>
            <a:ext cx="3887400" cy="2988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sz="1800"/>
            </a:lvl1pPr>
            <a:lvl2pPr indent="-228600" lvl="1" marL="914400" algn="l">
              <a:lnSpc>
                <a:spcPct val="90000"/>
              </a:lnSpc>
              <a:spcBef>
                <a:spcPts val="375"/>
              </a:spcBef>
              <a:spcAft>
                <a:spcPts val="0"/>
              </a:spcAft>
              <a:buSzPts val="1800"/>
              <a:buNone/>
              <a:defRPr sz="1800"/>
            </a:lvl2pPr>
            <a:lvl3pPr indent="-228600" lvl="2" marL="1371600" algn="l">
              <a:lnSpc>
                <a:spcPct val="90000"/>
              </a:lnSpc>
              <a:spcBef>
                <a:spcPts val="375"/>
              </a:spcBef>
              <a:spcAft>
                <a:spcPts val="0"/>
              </a:spcAft>
              <a:buSzPts val="1800"/>
              <a:buNone/>
              <a:defRPr sz="1800"/>
            </a:lvl3pPr>
            <a:lvl4pPr indent="-228600" lvl="3" marL="1828800" algn="l">
              <a:lnSpc>
                <a:spcPct val="90000"/>
              </a:lnSpc>
              <a:spcBef>
                <a:spcPts val="375"/>
              </a:spcBef>
              <a:spcAft>
                <a:spcPts val="0"/>
              </a:spcAft>
              <a:buSzPts val="1800"/>
              <a:buNone/>
              <a:defRPr sz="1800"/>
            </a:lvl4pPr>
            <a:lvl5pPr indent="-228600" lvl="4" marL="2286000" algn="l">
              <a:lnSpc>
                <a:spcPct val="90000"/>
              </a:lnSpc>
              <a:spcBef>
                <a:spcPts val="375"/>
              </a:spcBef>
              <a:spcAft>
                <a:spcPts val="0"/>
              </a:spcAft>
              <a:buSzPts val="1800"/>
              <a:buNone/>
              <a:defRPr sz="18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58" name="Google Shape;258;p52"/>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59" name="Google Shape;259;p52"/>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0" name="Google Shape;260;p52"/>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ch header basic text">
  <p:cSld name="Peach header basic text">
    <p:spTree>
      <p:nvGrpSpPr>
        <p:cNvPr id="261" name="Shape 261"/>
        <p:cNvGrpSpPr/>
        <p:nvPr/>
      </p:nvGrpSpPr>
      <p:grpSpPr>
        <a:xfrm>
          <a:off x="0" y="0"/>
          <a:ext cx="0" cy="0"/>
          <a:chOff x="0" y="0"/>
          <a:chExt cx="0" cy="0"/>
        </a:xfrm>
      </p:grpSpPr>
      <p:pic>
        <p:nvPicPr>
          <p:cNvPr id="262" name="Google Shape;262;p53"/>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63" name="Google Shape;263;p53"/>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4" name="Google Shape;264;p53"/>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5" name="Google Shape;265;p53"/>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8BA9D"/>
              </a:buClr>
              <a:buSzPts val="2600"/>
              <a:buFont typeface="Montserrat"/>
              <a:buNone/>
              <a:defRPr>
                <a:solidFill>
                  <a:srgbClr val="F8BA9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Peppermint">
  <p:cSld name="Basic text Peppermint">
    <p:spTree>
      <p:nvGrpSpPr>
        <p:cNvPr id="266" name="Shape 266"/>
        <p:cNvGrpSpPr/>
        <p:nvPr/>
      </p:nvGrpSpPr>
      <p:grpSpPr>
        <a:xfrm>
          <a:off x="0" y="0"/>
          <a:ext cx="0" cy="0"/>
          <a:chOff x="0" y="0"/>
          <a:chExt cx="0" cy="0"/>
        </a:xfrm>
      </p:grpSpPr>
      <p:sp>
        <p:nvSpPr>
          <p:cNvPr id="267" name="Google Shape;267;p54"/>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8" name="Google Shape;268;p54"/>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anana">
  <p:cSld name="Basic text Banana">
    <p:spTree>
      <p:nvGrpSpPr>
        <p:cNvPr id="269" name="Shape 269"/>
        <p:cNvGrpSpPr/>
        <p:nvPr/>
      </p:nvGrpSpPr>
      <p:grpSpPr>
        <a:xfrm>
          <a:off x="0" y="0"/>
          <a:ext cx="0" cy="0"/>
          <a:chOff x="0" y="0"/>
          <a:chExt cx="0" cy="0"/>
        </a:xfrm>
      </p:grpSpPr>
      <p:pic>
        <p:nvPicPr>
          <p:cNvPr id="270" name="Google Shape;270;p55"/>
          <p:cNvPicPr preferRelativeResize="0"/>
          <p:nvPr/>
        </p:nvPicPr>
        <p:blipFill rotWithShape="1">
          <a:blip r:embed="rId2">
            <a:alphaModFix/>
          </a:blip>
          <a:srcRect b="0" l="0" r="0" t="0"/>
          <a:stretch/>
        </p:blipFill>
        <p:spPr>
          <a:xfrm>
            <a:off x="7449424" y="4538445"/>
            <a:ext cx="1395267" cy="352986"/>
          </a:xfrm>
          <a:prstGeom prst="rect">
            <a:avLst/>
          </a:prstGeom>
          <a:noFill/>
          <a:ln>
            <a:noFill/>
          </a:ln>
        </p:spPr>
      </p:pic>
      <p:sp>
        <p:nvSpPr>
          <p:cNvPr id="271" name="Google Shape;271;p55"/>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lvl1pPr>
            <a:lvl2pPr indent="-228600" lvl="1" marL="914400" algn="l">
              <a:lnSpc>
                <a:spcPct val="90000"/>
              </a:lnSpc>
              <a:spcBef>
                <a:spcPts val="375"/>
              </a:spcBef>
              <a:spcAft>
                <a:spcPts val="0"/>
              </a:spcAft>
              <a:buSzPts val="1600"/>
              <a:buNone/>
              <a:defRPr/>
            </a:lvl2pPr>
            <a:lvl3pPr indent="-228600" lvl="2" marL="1371600" algn="l">
              <a:lnSpc>
                <a:spcPct val="90000"/>
              </a:lnSpc>
              <a:spcBef>
                <a:spcPts val="375"/>
              </a:spcBef>
              <a:spcAft>
                <a:spcPts val="0"/>
              </a:spcAft>
              <a:buSzPts val="1500"/>
              <a:buNone/>
              <a:defRPr/>
            </a:lvl3pPr>
            <a:lvl4pPr indent="-228600" lvl="3" marL="1828800" algn="l">
              <a:lnSpc>
                <a:spcPct val="90000"/>
              </a:lnSpc>
              <a:spcBef>
                <a:spcPts val="375"/>
              </a:spcBef>
              <a:spcAft>
                <a:spcPts val="0"/>
              </a:spcAft>
              <a:buSzPts val="1400"/>
              <a:buNone/>
              <a:defRPr/>
            </a:lvl4pPr>
            <a:lvl5pPr indent="-228600" lvl="4" marL="2286000" algn="l">
              <a:lnSpc>
                <a:spcPct val="90000"/>
              </a:lnSpc>
              <a:spcBef>
                <a:spcPts val="375"/>
              </a:spcBef>
              <a:spcAft>
                <a:spcPts val="0"/>
              </a:spcAft>
              <a:buSzPts val="12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55"/>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3" name="Google Shape;273;p55"/>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9E85E"/>
              </a:buClr>
              <a:buSzPts val="2600"/>
              <a:buFont typeface="Montserrat"/>
              <a:buNone/>
              <a:defRPr>
                <a:solidFill>
                  <a:srgbClr val="F9E8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4">
    <p:bg>
      <p:bgPr>
        <a:solidFill>
          <a:srgbClr val="003B4C"/>
        </a:solidFill>
      </p:bgPr>
    </p:bg>
    <p:spTree>
      <p:nvGrpSpPr>
        <p:cNvPr id="274" name="Shape 274"/>
        <p:cNvGrpSpPr/>
        <p:nvPr/>
      </p:nvGrpSpPr>
      <p:grpSpPr>
        <a:xfrm>
          <a:off x="0" y="0"/>
          <a:ext cx="0" cy="0"/>
          <a:chOff x="0" y="0"/>
          <a:chExt cx="0" cy="0"/>
        </a:xfrm>
      </p:grpSpPr>
      <p:sp>
        <p:nvSpPr>
          <p:cNvPr id="275" name="Google Shape;275;p56"/>
          <p:cNvSpPr txBox="1"/>
          <p:nvPr>
            <p:ph type="title"/>
          </p:nvPr>
        </p:nvSpPr>
        <p:spPr>
          <a:xfrm>
            <a:off x="311700" y="445025"/>
            <a:ext cx="8520600" cy="572700"/>
          </a:xfrm>
          <a:prstGeom prst="rect">
            <a:avLst/>
          </a:prstGeom>
          <a:noFill/>
          <a:ln>
            <a:noFill/>
          </a:ln>
        </p:spPr>
        <p:txBody>
          <a:bodyPr anchorCtr="0" anchor="t" bIns="95625" lIns="95625" spcFirstLastPara="1" rIns="95625" wrap="square" tIns="95625">
            <a:noAutofit/>
          </a:bodyPr>
          <a:lstStyle>
            <a:lvl1pPr lvl="0" algn="l">
              <a:lnSpc>
                <a:spcPct val="100000"/>
              </a:lnSpc>
              <a:spcBef>
                <a:spcPts val="0"/>
              </a:spcBef>
              <a:spcAft>
                <a:spcPts val="0"/>
              </a:spcAft>
              <a:buSzPts val="3000"/>
              <a:buNone/>
              <a:defRPr>
                <a:latin typeface="Arial"/>
                <a:ea typeface="Arial"/>
                <a:cs typeface="Arial"/>
                <a:sym typeface="Arial"/>
              </a:defRPr>
            </a:lvl1pPr>
            <a:lvl2pPr lvl="1" algn="l">
              <a:lnSpc>
                <a:spcPct val="100000"/>
              </a:lnSpc>
              <a:spcBef>
                <a:spcPts val="0"/>
              </a:spcBef>
              <a:spcAft>
                <a:spcPts val="0"/>
              </a:spcAft>
              <a:buSzPts val="3000"/>
              <a:buNone/>
              <a:defRPr>
                <a:latin typeface="Arial"/>
                <a:ea typeface="Arial"/>
                <a:cs typeface="Arial"/>
                <a:sym typeface="Arial"/>
              </a:defRPr>
            </a:lvl2pPr>
            <a:lvl3pPr lvl="2" algn="l">
              <a:lnSpc>
                <a:spcPct val="100000"/>
              </a:lnSpc>
              <a:spcBef>
                <a:spcPts val="0"/>
              </a:spcBef>
              <a:spcAft>
                <a:spcPts val="0"/>
              </a:spcAft>
              <a:buSzPts val="3000"/>
              <a:buNone/>
              <a:defRPr>
                <a:latin typeface="Arial"/>
                <a:ea typeface="Arial"/>
                <a:cs typeface="Arial"/>
                <a:sym typeface="Arial"/>
              </a:defRPr>
            </a:lvl3pPr>
            <a:lvl4pPr lvl="3" algn="l">
              <a:lnSpc>
                <a:spcPct val="100000"/>
              </a:lnSpc>
              <a:spcBef>
                <a:spcPts val="0"/>
              </a:spcBef>
              <a:spcAft>
                <a:spcPts val="0"/>
              </a:spcAft>
              <a:buSzPts val="3000"/>
              <a:buNone/>
              <a:defRPr>
                <a:latin typeface="Arial"/>
                <a:ea typeface="Arial"/>
                <a:cs typeface="Arial"/>
                <a:sym typeface="Arial"/>
              </a:defRPr>
            </a:lvl4pPr>
            <a:lvl5pPr lvl="4" algn="l">
              <a:lnSpc>
                <a:spcPct val="100000"/>
              </a:lnSpc>
              <a:spcBef>
                <a:spcPts val="0"/>
              </a:spcBef>
              <a:spcAft>
                <a:spcPts val="0"/>
              </a:spcAft>
              <a:buSzPts val="3000"/>
              <a:buNone/>
              <a:defRPr>
                <a:latin typeface="Arial"/>
                <a:ea typeface="Arial"/>
                <a:cs typeface="Arial"/>
                <a:sym typeface="Arial"/>
              </a:defRPr>
            </a:lvl5pPr>
            <a:lvl6pPr lvl="5" algn="l">
              <a:lnSpc>
                <a:spcPct val="100000"/>
              </a:lnSpc>
              <a:spcBef>
                <a:spcPts val="0"/>
              </a:spcBef>
              <a:spcAft>
                <a:spcPts val="0"/>
              </a:spcAft>
              <a:buSzPts val="3000"/>
              <a:buNone/>
              <a:defRPr>
                <a:latin typeface="Arial"/>
                <a:ea typeface="Arial"/>
                <a:cs typeface="Arial"/>
                <a:sym typeface="Arial"/>
              </a:defRPr>
            </a:lvl6pPr>
            <a:lvl7pPr lvl="6" algn="l">
              <a:lnSpc>
                <a:spcPct val="100000"/>
              </a:lnSpc>
              <a:spcBef>
                <a:spcPts val="0"/>
              </a:spcBef>
              <a:spcAft>
                <a:spcPts val="0"/>
              </a:spcAft>
              <a:buSzPts val="3000"/>
              <a:buNone/>
              <a:defRPr>
                <a:latin typeface="Arial"/>
                <a:ea typeface="Arial"/>
                <a:cs typeface="Arial"/>
                <a:sym typeface="Arial"/>
              </a:defRPr>
            </a:lvl7pPr>
            <a:lvl8pPr lvl="7" algn="l">
              <a:lnSpc>
                <a:spcPct val="100000"/>
              </a:lnSpc>
              <a:spcBef>
                <a:spcPts val="0"/>
              </a:spcBef>
              <a:spcAft>
                <a:spcPts val="0"/>
              </a:spcAft>
              <a:buSzPts val="3000"/>
              <a:buNone/>
              <a:defRPr>
                <a:latin typeface="Arial"/>
                <a:ea typeface="Arial"/>
                <a:cs typeface="Arial"/>
                <a:sym typeface="Arial"/>
              </a:defRPr>
            </a:lvl8pPr>
            <a:lvl9pPr lvl="8" algn="l">
              <a:lnSpc>
                <a:spcPct val="100000"/>
              </a:lnSpc>
              <a:spcBef>
                <a:spcPts val="0"/>
              </a:spcBef>
              <a:spcAft>
                <a:spcPts val="0"/>
              </a:spcAft>
              <a:buSzPts val="3000"/>
              <a:buNone/>
              <a:defRPr>
                <a:latin typeface="Arial"/>
                <a:ea typeface="Arial"/>
                <a:cs typeface="Arial"/>
                <a:sym typeface="Arial"/>
              </a:defRPr>
            </a:lvl9pPr>
          </a:lstStyle>
          <a:p/>
        </p:txBody>
      </p:sp>
      <p:pic>
        <p:nvPicPr>
          <p:cNvPr id="276" name="Google Shape;276;p56"/>
          <p:cNvPicPr preferRelativeResize="0"/>
          <p:nvPr/>
        </p:nvPicPr>
        <p:blipFill rotWithShape="1">
          <a:blip r:embed="rId2">
            <a:alphaModFix/>
          </a:blip>
          <a:srcRect b="0" l="0" r="0" t="0"/>
          <a:stretch/>
        </p:blipFill>
        <p:spPr>
          <a:xfrm>
            <a:off x="729269" y="4341138"/>
            <a:ext cx="507365" cy="20632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Title">
  <p:cSld name="CUSTOM_3">
    <p:bg>
      <p:bgPr>
        <a:solidFill>
          <a:srgbClr val="FFFFFF"/>
        </a:solidFill>
      </p:bgPr>
    </p:bg>
    <p:spTree>
      <p:nvGrpSpPr>
        <p:cNvPr id="277" name="Shape 277"/>
        <p:cNvGrpSpPr/>
        <p:nvPr/>
      </p:nvGrpSpPr>
      <p:grpSpPr>
        <a:xfrm>
          <a:off x="0" y="0"/>
          <a:ext cx="0" cy="0"/>
          <a:chOff x="0" y="0"/>
          <a:chExt cx="0" cy="0"/>
        </a:xfrm>
      </p:grpSpPr>
      <p:sp>
        <p:nvSpPr>
          <p:cNvPr id="278" name="Google Shape;278;p57"/>
          <p:cNvSpPr/>
          <p:nvPr/>
        </p:nvSpPr>
        <p:spPr>
          <a:xfrm>
            <a:off x="0" y="0"/>
            <a:ext cx="9152100" cy="987300"/>
          </a:xfrm>
          <a:prstGeom prst="rect">
            <a:avLst/>
          </a:prstGeom>
          <a:solidFill>
            <a:srgbClr val="00AEBC"/>
          </a:solidFill>
          <a:ln>
            <a:noFill/>
          </a:ln>
        </p:spPr>
        <p:txBody>
          <a:bodyPr anchorCtr="0" anchor="ctr" bIns="95625" lIns="95625" spcFirstLastPara="1" rIns="95625" wrap="square" tIns="956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57"/>
          <p:cNvSpPr txBox="1"/>
          <p:nvPr>
            <p:ph type="title"/>
          </p:nvPr>
        </p:nvSpPr>
        <p:spPr>
          <a:xfrm>
            <a:off x="1256300" y="132551"/>
            <a:ext cx="7096800" cy="477300"/>
          </a:xfrm>
          <a:prstGeom prst="rect">
            <a:avLst/>
          </a:prstGeom>
          <a:noFill/>
          <a:ln>
            <a:noFill/>
          </a:ln>
        </p:spPr>
        <p:txBody>
          <a:bodyPr anchorCtr="0" anchor="t" bIns="95625" lIns="95625" spcFirstLastPara="1" rIns="95625" wrap="square" tIns="95625">
            <a:noAutofit/>
          </a:bodyPr>
          <a:lstStyle>
            <a:lvl1pPr lvl="0" algn="ctr">
              <a:lnSpc>
                <a:spcPct val="100000"/>
              </a:lnSpc>
              <a:spcBef>
                <a:spcPts val="0"/>
              </a:spcBef>
              <a:spcAft>
                <a:spcPts val="0"/>
              </a:spcAft>
              <a:buSzPts val="3000"/>
              <a:buNone/>
              <a:defRPr b="1"/>
            </a:lvl1pPr>
            <a:lvl2pPr lvl="1" algn="ctr">
              <a:lnSpc>
                <a:spcPct val="100000"/>
              </a:lnSpc>
              <a:spcBef>
                <a:spcPts val="0"/>
              </a:spcBef>
              <a:spcAft>
                <a:spcPts val="0"/>
              </a:spcAft>
              <a:buSzPts val="3000"/>
              <a:buNone/>
              <a:defRPr b="1">
                <a:latin typeface="Arial"/>
                <a:ea typeface="Arial"/>
                <a:cs typeface="Arial"/>
                <a:sym typeface="Arial"/>
              </a:defRPr>
            </a:lvl2pPr>
            <a:lvl3pPr lvl="2" algn="ctr">
              <a:lnSpc>
                <a:spcPct val="100000"/>
              </a:lnSpc>
              <a:spcBef>
                <a:spcPts val="0"/>
              </a:spcBef>
              <a:spcAft>
                <a:spcPts val="0"/>
              </a:spcAft>
              <a:buSzPts val="3000"/>
              <a:buNone/>
              <a:defRPr b="1">
                <a:latin typeface="Arial"/>
                <a:ea typeface="Arial"/>
                <a:cs typeface="Arial"/>
                <a:sym typeface="Arial"/>
              </a:defRPr>
            </a:lvl3pPr>
            <a:lvl4pPr lvl="3" algn="ctr">
              <a:lnSpc>
                <a:spcPct val="100000"/>
              </a:lnSpc>
              <a:spcBef>
                <a:spcPts val="0"/>
              </a:spcBef>
              <a:spcAft>
                <a:spcPts val="0"/>
              </a:spcAft>
              <a:buSzPts val="3000"/>
              <a:buNone/>
              <a:defRPr b="1">
                <a:latin typeface="Arial"/>
                <a:ea typeface="Arial"/>
                <a:cs typeface="Arial"/>
                <a:sym typeface="Arial"/>
              </a:defRPr>
            </a:lvl4pPr>
            <a:lvl5pPr lvl="4" algn="ctr">
              <a:lnSpc>
                <a:spcPct val="100000"/>
              </a:lnSpc>
              <a:spcBef>
                <a:spcPts val="0"/>
              </a:spcBef>
              <a:spcAft>
                <a:spcPts val="0"/>
              </a:spcAft>
              <a:buSzPts val="3000"/>
              <a:buNone/>
              <a:defRPr b="1">
                <a:latin typeface="Arial"/>
                <a:ea typeface="Arial"/>
                <a:cs typeface="Arial"/>
                <a:sym typeface="Arial"/>
              </a:defRPr>
            </a:lvl5pPr>
            <a:lvl6pPr lvl="5" algn="ctr">
              <a:lnSpc>
                <a:spcPct val="100000"/>
              </a:lnSpc>
              <a:spcBef>
                <a:spcPts val="0"/>
              </a:spcBef>
              <a:spcAft>
                <a:spcPts val="0"/>
              </a:spcAft>
              <a:buSzPts val="3000"/>
              <a:buNone/>
              <a:defRPr b="1">
                <a:latin typeface="Arial"/>
                <a:ea typeface="Arial"/>
                <a:cs typeface="Arial"/>
                <a:sym typeface="Arial"/>
              </a:defRPr>
            </a:lvl6pPr>
            <a:lvl7pPr lvl="6" algn="ctr">
              <a:lnSpc>
                <a:spcPct val="100000"/>
              </a:lnSpc>
              <a:spcBef>
                <a:spcPts val="0"/>
              </a:spcBef>
              <a:spcAft>
                <a:spcPts val="0"/>
              </a:spcAft>
              <a:buSzPts val="3000"/>
              <a:buNone/>
              <a:defRPr b="1">
                <a:latin typeface="Arial"/>
                <a:ea typeface="Arial"/>
                <a:cs typeface="Arial"/>
                <a:sym typeface="Arial"/>
              </a:defRPr>
            </a:lvl7pPr>
            <a:lvl8pPr lvl="7" algn="ctr">
              <a:lnSpc>
                <a:spcPct val="100000"/>
              </a:lnSpc>
              <a:spcBef>
                <a:spcPts val="0"/>
              </a:spcBef>
              <a:spcAft>
                <a:spcPts val="0"/>
              </a:spcAft>
              <a:buSzPts val="3000"/>
              <a:buNone/>
              <a:defRPr b="1">
                <a:latin typeface="Arial"/>
                <a:ea typeface="Arial"/>
                <a:cs typeface="Arial"/>
                <a:sym typeface="Arial"/>
              </a:defRPr>
            </a:lvl8pPr>
            <a:lvl9pPr lvl="8" algn="ctr">
              <a:lnSpc>
                <a:spcPct val="100000"/>
              </a:lnSpc>
              <a:spcBef>
                <a:spcPts val="0"/>
              </a:spcBef>
              <a:spcAft>
                <a:spcPts val="0"/>
              </a:spcAft>
              <a:buSzPts val="3000"/>
              <a:buNone/>
              <a:defRPr b="1">
                <a:latin typeface="Arial"/>
                <a:ea typeface="Arial"/>
                <a:cs typeface="Arial"/>
                <a:sym typeface="Arial"/>
              </a:defRPr>
            </a:lvl9pPr>
          </a:lstStyle>
          <a:p/>
        </p:txBody>
      </p:sp>
      <p:pic>
        <p:nvPicPr>
          <p:cNvPr id="280" name="Google Shape;280;p57"/>
          <p:cNvPicPr preferRelativeResize="0"/>
          <p:nvPr/>
        </p:nvPicPr>
        <p:blipFill rotWithShape="1">
          <a:blip r:embed="rId2">
            <a:alphaModFix/>
          </a:blip>
          <a:srcRect b="0" l="0" r="0" t="0"/>
          <a:stretch/>
        </p:blipFill>
        <p:spPr>
          <a:xfrm>
            <a:off x="144500" y="132550"/>
            <a:ext cx="808873" cy="248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
  <p:cSld name="Tree text block">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39" name="Google Shape;39;p7"/>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0" name="Google Shape;40;p7"/>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7"/>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7"/>
          <p:cNvSpPr txBox="1"/>
          <p:nvPr>
            <p:ph type="title"/>
          </p:nvPr>
        </p:nvSpPr>
        <p:spPr>
          <a:xfrm>
            <a:off x="402609" y="209360"/>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p:cSld name="Tree text block_no heading bar">
    <p:spTree>
      <p:nvGrpSpPr>
        <p:cNvPr id="43"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46" name="Google Shape;46;p8"/>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150000"/>
              </a:lnSpc>
              <a:spcBef>
                <a:spcPts val="750"/>
              </a:spcBef>
              <a:spcAft>
                <a:spcPts val="0"/>
              </a:spcAft>
              <a:buSzPts val="1800"/>
              <a:buFont typeface="Arial"/>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8"/>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ext block">
  <p:cSld name="Basic text block">
    <p:spTree>
      <p:nvGrpSpPr>
        <p:cNvPr id="48" name="Shape 48"/>
        <p:cNvGrpSpPr/>
        <p:nvPr/>
      </p:nvGrpSpPr>
      <p:grpSpPr>
        <a:xfrm>
          <a:off x="0" y="0"/>
          <a:ext cx="0" cy="0"/>
          <a:chOff x="0" y="0"/>
          <a:chExt cx="0" cy="0"/>
        </a:xfrm>
      </p:grpSpPr>
      <p:sp>
        <p:nvSpPr>
          <p:cNvPr id="49" name="Google Shape;49;p9"/>
          <p:cNvSpPr/>
          <p:nvPr/>
        </p:nvSpPr>
        <p:spPr>
          <a:xfrm>
            <a:off x="0" y="0"/>
            <a:ext cx="9144000" cy="749400"/>
          </a:xfrm>
          <a:prstGeom prst="rect">
            <a:avLst/>
          </a:prstGeom>
          <a:solidFill>
            <a:srgbClr val="352C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 name="Google Shape;50;p9"/>
          <p:cNvSpPr txBox="1"/>
          <p:nvPr>
            <p:ph type="title"/>
          </p:nvPr>
        </p:nvSpPr>
        <p:spPr>
          <a:xfrm>
            <a:off x="402609" y="229394"/>
            <a:ext cx="8112600" cy="729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 type="body"/>
          </p:nvPr>
        </p:nvSpPr>
        <p:spPr>
          <a:xfrm>
            <a:off x="388938" y="1146175"/>
            <a:ext cx="8331300" cy="3248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2" name="Google Shape;52;p9"/>
          <p:cNvPicPr preferRelativeResize="0"/>
          <p:nvPr/>
        </p:nvPicPr>
        <p:blipFill rotWithShape="1">
          <a:blip r:embed="rId2">
            <a:alphaModFix/>
          </a:blip>
          <a:srcRect b="0" l="0" r="0" t="0"/>
          <a:stretch/>
        </p:blipFill>
        <p:spPr>
          <a:xfrm>
            <a:off x="7613201" y="222457"/>
            <a:ext cx="1203159" cy="3043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e text block_no heading bar 2">
  <p:cSld name="Tree text block_no heading bar 2">
    <p:spTree>
      <p:nvGrpSpPr>
        <p:cNvPr id="53"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b="0" l="0" r="0" t="0"/>
          <a:stretch/>
        </p:blipFill>
        <p:spPr>
          <a:xfrm>
            <a:off x="0" y="944"/>
            <a:ext cx="9145683" cy="5142553"/>
          </a:xfrm>
          <a:prstGeom prst="rect">
            <a:avLst/>
          </a:prstGeom>
          <a:noFill/>
          <a:ln>
            <a:noFill/>
          </a:ln>
        </p:spPr>
      </p:pic>
      <p:pic>
        <p:nvPicPr>
          <p:cNvPr id="55" name="Google Shape;55;p10"/>
          <p:cNvPicPr preferRelativeResize="0"/>
          <p:nvPr/>
        </p:nvPicPr>
        <p:blipFill rotWithShape="1">
          <a:blip r:embed="rId3">
            <a:alphaModFix/>
          </a:blip>
          <a:srcRect b="0" l="0" r="0" t="0"/>
          <a:stretch/>
        </p:blipFill>
        <p:spPr>
          <a:xfrm>
            <a:off x="7449424" y="4538445"/>
            <a:ext cx="1395267" cy="352986"/>
          </a:xfrm>
          <a:prstGeom prst="rect">
            <a:avLst/>
          </a:prstGeom>
          <a:noFill/>
          <a:ln>
            <a:noFill/>
          </a:ln>
        </p:spPr>
      </p:pic>
      <p:sp>
        <p:nvSpPr>
          <p:cNvPr id="56" name="Google Shape;56;p10"/>
          <p:cNvSpPr txBox="1"/>
          <p:nvPr>
            <p:ph type="title"/>
          </p:nvPr>
        </p:nvSpPr>
        <p:spPr>
          <a:xfrm>
            <a:off x="402609" y="302546"/>
            <a:ext cx="8112600" cy="749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352C77"/>
              </a:buClr>
              <a:buSzPts val="2600"/>
              <a:buFont typeface="Montserrat"/>
              <a:buNone/>
              <a:defRPr>
                <a:solidFill>
                  <a:srgbClr val="352C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2952604" y="1467193"/>
            <a:ext cx="5767500" cy="29271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750"/>
              </a:spcBef>
              <a:spcAft>
                <a:spcPts val="0"/>
              </a:spcAft>
              <a:buSzPts val="1800"/>
              <a:buNone/>
              <a:defRPr>
                <a:solidFill>
                  <a:schemeClr val="dk1"/>
                </a:solidFill>
              </a:defRPr>
            </a:lvl1pPr>
            <a:lvl2pPr indent="-228600" lvl="1" marL="914400" algn="l">
              <a:lnSpc>
                <a:spcPct val="90000"/>
              </a:lnSpc>
              <a:spcBef>
                <a:spcPts val="375"/>
              </a:spcBef>
              <a:spcAft>
                <a:spcPts val="0"/>
              </a:spcAft>
              <a:buSzPts val="1600"/>
              <a:buNone/>
              <a:defRPr>
                <a:solidFill>
                  <a:schemeClr val="dk1"/>
                </a:solidFill>
              </a:defRPr>
            </a:lvl2pPr>
            <a:lvl3pPr indent="-228600" lvl="2" marL="1371600" algn="l">
              <a:lnSpc>
                <a:spcPct val="90000"/>
              </a:lnSpc>
              <a:spcBef>
                <a:spcPts val="375"/>
              </a:spcBef>
              <a:spcAft>
                <a:spcPts val="0"/>
              </a:spcAft>
              <a:buSzPts val="1500"/>
              <a:buNone/>
              <a:defRPr>
                <a:solidFill>
                  <a:schemeClr val="dk1"/>
                </a:solidFill>
              </a:defRPr>
            </a:lvl3pPr>
            <a:lvl4pPr indent="-228600" lvl="3" marL="1828800" algn="l">
              <a:lnSpc>
                <a:spcPct val="90000"/>
              </a:lnSpc>
              <a:spcBef>
                <a:spcPts val="375"/>
              </a:spcBef>
              <a:spcAft>
                <a:spcPts val="0"/>
              </a:spcAft>
              <a:buSzPts val="1400"/>
              <a:buNone/>
              <a:defRPr>
                <a:solidFill>
                  <a:schemeClr val="dk1"/>
                </a:solidFill>
              </a:defRPr>
            </a:lvl4pPr>
            <a:lvl5pPr indent="-228600" lvl="4" marL="2286000" algn="l">
              <a:lnSpc>
                <a:spcPct val="90000"/>
              </a:lnSpc>
              <a:spcBef>
                <a:spcPts val="375"/>
              </a:spcBef>
              <a:spcAft>
                <a:spcPts val="0"/>
              </a:spcAft>
              <a:buSzPts val="1200"/>
              <a:buNone/>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58" name="Google Shape;58;p10"/>
          <p:cNvPicPr preferRelativeResize="0"/>
          <p:nvPr/>
        </p:nvPicPr>
        <p:blipFill rotWithShape="1">
          <a:blip r:embed="rId4">
            <a:alphaModFix/>
          </a:blip>
          <a:srcRect b="0" l="0" r="0" t="0"/>
          <a:stretch/>
        </p:blipFill>
        <p:spPr>
          <a:xfrm>
            <a:off x="423862" y="1467193"/>
            <a:ext cx="2045840" cy="20458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theme" Target="../theme/theme1.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200"/>
          </a:xfrm>
          <a:prstGeom prst="rect">
            <a:avLst/>
          </a:prstGeom>
          <a:noFill/>
          <a:ln>
            <a:noFill/>
          </a:ln>
        </p:spPr>
        <p:txBody>
          <a:bodyPr anchorCtr="0" anchor="t" bIns="0" lIns="0" spcFirstLastPara="1" rIns="0" wrap="square" tIns="0">
            <a:normAutofit/>
          </a:bodyPr>
          <a:lstStyle>
            <a:lvl1pPr lvl="0" marR="0" algn="l">
              <a:lnSpc>
                <a:spcPct val="90000"/>
              </a:lnSpc>
              <a:spcBef>
                <a:spcPts val="0"/>
              </a:spcBef>
              <a:spcAft>
                <a:spcPts val="0"/>
              </a:spcAft>
              <a:buClr>
                <a:schemeClr val="dk1"/>
              </a:buClr>
              <a:buSzPts val="2600"/>
              <a:buFont typeface="Montserrat"/>
              <a:buNone/>
              <a:defRPr b="1" i="0" sz="2600"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0" lIns="0" spcFirstLastPara="1" rIns="0" wrap="square" tIns="0">
            <a:noAutofit/>
          </a:bodyPr>
          <a:lstStyle>
            <a:lvl1pPr indent="-228600" lvl="0" marL="457200" marR="0" algn="l">
              <a:lnSpc>
                <a:spcPct val="90000"/>
              </a:lnSpc>
              <a:spcBef>
                <a:spcPts val="750"/>
              </a:spcBef>
              <a:spcAft>
                <a:spcPts val="0"/>
              </a:spcAft>
              <a:buClr>
                <a:srgbClr val="002060"/>
              </a:buClr>
              <a:buSzPts val="1800"/>
              <a:buFont typeface="Arial"/>
              <a:buNone/>
              <a:defRPr b="0" i="0" sz="1800" u="none" cap="none" strike="noStrike">
                <a:solidFill>
                  <a:schemeClr val="dk1"/>
                </a:solidFill>
                <a:latin typeface="Open Sans"/>
                <a:ea typeface="Open Sans"/>
                <a:cs typeface="Open Sans"/>
                <a:sym typeface="Open Sans"/>
              </a:defRPr>
            </a:lvl1pPr>
            <a:lvl2pPr indent="-228600" lvl="1" marL="914400" marR="0" algn="l">
              <a:lnSpc>
                <a:spcPct val="90000"/>
              </a:lnSpc>
              <a:spcBef>
                <a:spcPts val="375"/>
              </a:spcBef>
              <a:spcAft>
                <a:spcPts val="0"/>
              </a:spcAft>
              <a:buClr>
                <a:srgbClr val="002060"/>
              </a:buClr>
              <a:buSzPts val="1600"/>
              <a:buFont typeface="Arial"/>
              <a:buNone/>
              <a:defRPr b="0" i="0" sz="1600" u="none" cap="none" strike="noStrike">
                <a:solidFill>
                  <a:schemeClr val="dk1"/>
                </a:solidFill>
                <a:latin typeface="Open Sans"/>
                <a:ea typeface="Open Sans"/>
                <a:cs typeface="Open Sans"/>
                <a:sym typeface="Open Sans"/>
              </a:defRPr>
            </a:lvl2pPr>
            <a:lvl3pPr indent="-228600" lvl="2" marL="1371600" marR="0" algn="l">
              <a:lnSpc>
                <a:spcPct val="90000"/>
              </a:lnSpc>
              <a:spcBef>
                <a:spcPts val="375"/>
              </a:spcBef>
              <a:spcAft>
                <a:spcPts val="0"/>
              </a:spcAft>
              <a:buClr>
                <a:srgbClr val="002060"/>
              </a:buClr>
              <a:buSzPts val="1500"/>
              <a:buFont typeface="Arial"/>
              <a:buNone/>
              <a:defRPr b="0" i="0" sz="1500" u="none" cap="none" strike="noStrike">
                <a:solidFill>
                  <a:schemeClr val="dk1"/>
                </a:solidFill>
                <a:latin typeface="Open Sans"/>
                <a:ea typeface="Open Sans"/>
                <a:cs typeface="Open Sans"/>
                <a:sym typeface="Open Sans"/>
              </a:defRPr>
            </a:lvl3pPr>
            <a:lvl4pPr indent="-228600" lvl="3" marL="1828800" marR="0" algn="l">
              <a:lnSpc>
                <a:spcPct val="90000"/>
              </a:lnSpc>
              <a:spcBef>
                <a:spcPts val="375"/>
              </a:spcBef>
              <a:spcAft>
                <a:spcPts val="0"/>
              </a:spcAft>
              <a:buClr>
                <a:srgbClr val="002060"/>
              </a:buClr>
              <a:buSzPts val="1400"/>
              <a:buFont typeface="Arial"/>
              <a:buNone/>
              <a:defRPr b="0" i="0" sz="1400" u="none" cap="none" strike="noStrike">
                <a:solidFill>
                  <a:schemeClr val="dk1"/>
                </a:solidFill>
                <a:latin typeface="Open Sans"/>
                <a:ea typeface="Open Sans"/>
                <a:cs typeface="Open Sans"/>
                <a:sym typeface="Open Sans"/>
              </a:defRPr>
            </a:lvl4pPr>
            <a:lvl5pPr indent="-228600" lvl="4" marL="2286000" marR="0" algn="l">
              <a:lnSpc>
                <a:spcPct val="90000"/>
              </a:lnSpc>
              <a:spcBef>
                <a:spcPts val="375"/>
              </a:spcBef>
              <a:spcAft>
                <a:spcPts val="0"/>
              </a:spcAft>
              <a:buClr>
                <a:srgbClr val="002060"/>
              </a:buClr>
              <a:buSzPts val="1200"/>
              <a:buFont typeface="Arial"/>
              <a:buNone/>
              <a:defRPr b="0" i="0" sz="1200" u="none" cap="none" strike="noStrike">
                <a:solidFill>
                  <a:schemeClr val="dk1"/>
                </a:solidFill>
                <a:latin typeface="Open Sans"/>
                <a:ea typeface="Open Sans"/>
                <a:cs typeface="Open Sans"/>
                <a:sym typeface="Open Sans"/>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xml"/><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4.xml"/><Relationship Id="rId3" Type="http://schemas.openxmlformats.org/officeDocument/2006/relationships/image" Target="../media/image5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5.xml"/><Relationship Id="rId3" Type="http://schemas.openxmlformats.org/officeDocument/2006/relationships/image" Target="../media/image5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6.png"/><Relationship Id="rId7" Type="http://schemas.openxmlformats.org/officeDocument/2006/relationships/image" Target="../media/image4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6.png"/><Relationship Id="rId7"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6.xml"/><Relationship Id="rId3"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7.xml"/><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8.xml"/><Relationship Id="rId3"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4" name="Shape 284"/>
        <p:cNvGrpSpPr/>
        <p:nvPr/>
      </p:nvGrpSpPr>
      <p:grpSpPr>
        <a:xfrm>
          <a:off x="0" y="0"/>
          <a:ext cx="0" cy="0"/>
          <a:chOff x="0" y="0"/>
          <a:chExt cx="0" cy="0"/>
        </a:xfrm>
      </p:grpSpPr>
      <p:sp>
        <p:nvSpPr>
          <p:cNvPr id="285" name="Google Shape;285;p58"/>
          <p:cNvSpPr txBox="1"/>
          <p:nvPr/>
        </p:nvSpPr>
        <p:spPr>
          <a:xfrm>
            <a:off x="157050" y="668775"/>
            <a:ext cx="8881500" cy="321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GB" sz="1700" u="none" cap="none" strike="noStrike">
                <a:solidFill>
                  <a:srgbClr val="000000"/>
                </a:solidFill>
                <a:latin typeface="Open Sans"/>
                <a:ea typeface="Open Sans"/>
                <a:cs typeface="Open Sans"/>
                <a:sym typeface="Open Sans"/>
              </a:rPr>
              <a:t>This presentation </a:t>
            </a:r>
            <a:r>
              <a:rPr lang="en-GB" sz="1700">
                <a:latin typeface="Open Sans"/>
                <a:ea typeface="Open Sans"/>
                <a:cs typeface="Open Sans"/>
                <a:sym typeface="Open Sans"/>
              </a:rPr>
              <a:t>is</a:t>
            </a:r>
            <a:r>
              <a:rPr b="0" i="0" lang="en-GB" sz="1700" u="none" cap="none" strike="noStrike">
                <a:solidFill>
                  <a:srgbClr val="000000"/>
                </a:solidFill>
                <a:latin typeface="Open Sans"/>
                <a:ea typeface="Open Sans"/>
                <a:cs typeface="Open Sans"/>
                <a:sym typeface="Open Sans"/>
              </a:rPr>
              <a:t> </a:t>
            </a:r>
            <a:r>
              <a:rPr lang="en-GB" sz="1700">
                <a:latin typeface="Open Sans"/>
                <a:ea typeface="Open Sans"/>
                <a:cs typeface="Open Sans"/>
                <a:sym typeface="Open Sans"/>
              </a:rPr>
              <a:t>part of </a:t>
            </a:r>
            <a:r>
              <a:rPr b="0" i="0" lang="en-GB" sz="1700" u="none" cap="none" strike="noStrike">
                <a:solidFill>
                  <a:srgbClr val="000000"/>
                </a:solidFill>
                <a:latin typeface="Open Sans"/>
                <a:ea typeface="Open Sans"/>
                <a:cs typeface="Open Sans"/>
                <a:sym typeface="Open Sans"/>
              </a:rPr>
              <a:t>a multi-lesson </a:t>
            </a:r>
            <a:r>
              <a:rPr lang="en-GB" sz="1700">
                <a:latin typeface="Open Sans"/>
                <a:ea typeface="Open Sans"/>
                <a:cs typeface="Open Sans"/>
                <a:sym typeface="Open Sans"/>
              </a:rPr>
              <a:t>resource</a:t>
            </a:r>
            <a:r>
              <a:rPr b="0" i="0" lang="en-GB" sz="1700" u="none" cap="none" strike="noStrike">
                <a:solidFill>
                  <a:srgbClr val="000000"/>
                </a:solidFill>
                <a:latin typeface="Open Sans"/>
                <a:ea typeface="Open Sans"/>
                <a:cs typeface="Open Sans"/>
                <a:sym typeface="Open Sans"/>
              </a:rPr>
              <a:t> on </a:t>
            </a:r>
            <a:r>
              <a:rPr b="1" lang="en-GB" sz="1700">
                <a:latin typeface="Open Sans"/>
                <a:ea typeface="Open Sans"/>
                <a:cs typeface="Open Sans"/>
                <a:sym typeface="Open Sans"/>
              </a:rPr>
              <a:t>Exploring the Freedom Charter</a:t>
            </a:r>
            <a:r>
              <a:rPr lang="en-GB" sz="1700">
                <a:latin typeface="Open Sans"/>
                <a:ea typeface="Open Sans"/>
                <a:cs typeface="Open Sans"/>
                <a:sym typeface="Open Sans"/>
              </a:rPr>
              <a:t>, which was </a:t>
            </a:r>
            <a:r>
              <a:rPr lang="en-GB" sz="1700">
                <a:solidFill>
                  <a:schemeClr val="dk1"/>
                </a:solidFill>
                <a:latin typeface="Open Sans"/>
                <a:ea typeface="Open Sans"/>
                <a:cs typeface="Open Sans"/>
                <a:sym typeface="Open Sans"/>
              </a:rPr>
              <a:t>collaboratively developed by Teach for Tomorrow, the Anti-Apartheid Legacy Trust and the University of East Anglia. These educational resources aim to teach students about the Freedom Charter and the context of Apartheid South Africa during its creation, in order to promote the legacy and values of the Southern African liberation struggle, whilst supporting contemporary discourse around social (in)justice, inclusion and multi-racial collaboration for social transformation.</a:t>
            </a:r>
            <a:endParaRPr sz="1700">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None/>
            </a:pPr>
            <a:r>
              <a:rPr b="0" i="0" lang="en-GB" sz="1700" u="none" cap="none" strike="noStrike">
                <a:solidFill>
                  <a:srgbClr val="000000"/>
                </a:solidFill>
                <a:latin typeface="Open Sans"/>
                <a:ea typeface="Open Sans"/>
                <a:cs typeface="Open Sans"/>
                <a:sym typeface="Open Sans"/>
              </a:rPr>
              <a:t>While you may need to modify this presentation to meet the needs of your students, please note that </a:t>
            </a:r>
            <a:r>
              <a:rPr lang="en-GB" sz="1700">
                <a:latin typeface="Open Sans"/>
                <a:ea typeface="Open Sans"/>
                <a:cs typeface="Open Sans"/>
                <a:sym typeface="Open Sans"/>
              </a:rPr>
              <a:t>Teach for Tomorrow, the Anti-Apartheid Legacy Centre and the University of East Anglia</a:t>
            </a:r>
            <a:r>
              <a:rPr b="0" i="0" lang="en-GB" sz="1700" u="none" cap="none" strike="noStrike">
                <a:solidFill>
                  <a:srgbClr val="000000"/>
                </a:solidFill>
                <a:latin typeface="Open Sans"/>
                <a:ea typeface="Open Sans"/>
                <a:cs typeface="Open Sans"/>
                <a:sym typeface="Open Sans"/>
              </a:rPr>
              <a:t> do not endorse changes that alter the presentation's content or layout</a:t>
            </a:r>
            <a:r>
              <a:rPr lang="en-GB" sz="1700">
                <a:latin typeface="Open Sans"/>
                <a:ea typeface="Open Sans"/>
                <a:cs typeface="Open Sans"/>
                <a:sym typeface="Open Sans"/>
              </a:rPr>
              <a:t>. </a:t>
            </a:r>
            <a:endParaRPr sz="1700">
              <a:latin typeface="Open Sans"/>
              <a:ea typeface="Open Sans"/>
              <a:cs typeface="Open Sans"/>
              <a:sym typeface="Open Sans"/>
            </a:endParaRPr>
          </a:p>
        </p:txBody>
      </p:sp>
      <p:pic>
        <p:nvPicPr>
          <p:cNvPr id="286" name="Google Shape;286;p58"/>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287" name="Google Shape;287;p58"/>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288" name="Google Shape;288;p58"/>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289" name="Google Shape;289;p58"/>
          <p:cNvPicPr preferRelativeResize="0"/>
          <p:nvPr/>
        </p:nvPicPr>
        <p:blipFill>
          <a:blip r:embed="rId6">
            <a:alphaModFix/>
          </a:blip>
          <a:stretch>
            <a:fillRect/>
          </a:stretch>
        </p:blipFill>
        <p:spPr>
          <a:xfrm>
            <a:off x="8001000" y="4071650"/>
            <a:ext cx="992751" cy="992751"/>
          </a:xfrm>
          <a:prstGeom prst="rect">
            <a:avLst/>
          </a:prstGeom>
          <a:noFill/>
          <a:ln>
            <a:noFill/>
          </a:ln>
        </p:spPr>
      </p:pic>
      <p:sp>
        <p:nvSpPr>
          <p:cNvPr id="290" name="Google Shape;290;p58"/>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 Note for Teachers</a:t>
            </a:r>
            <a:endParaRPr b="1" i="0" sz="2500" u="none" cap="none" strike="noStrike">
              <a:solidFill>
                <a:srgbClr val="3C286B"/>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p67"/>
          <p:cNvSpPr txBox="1"/>
          <p:nvPr/>
        </p:nvSpPr>
        <p:spPr>
          <a:xfrm>
            <a:off x="3499200" y="1360950"/>
            <a:ext cx="5042400" cy="2676900"/>
          </a:xfrm>
          <a:prstGeom prst="rect">
            <a:avLst/>
          </a:prstGeom>
          <a:noFill/>
          <a:ln>
            <a:noFill/>
          </a:ln>
        </p:spPr>
        <p:txBody>
          <a:bodyPr anchorCtr="0" anchor="ctr" bIns="95625" lIns="95625" spcFirstLastPara="1" rIns="95625" wrap="square" tIns="95625">
            <a:noAutofit/>
          </a:bodyPr>
          <a:lstStyle/>
          <a:p>
            <a:pPr indent="0" lvl="0" marL="0" marR="0" rtl="0" algn="l">
              <a:lnSpc>
                <a:spcPct val="100000"/>
              </a:lnSpc>
              <a:spcBef>
                <a:spcPts val="0"/>
              </a:spcBef>
              <a:spcAft>
                <a:spcPts val="0"/>
              </a:spcAft>
              <a:buClr>
                <a:srgbClr val="000000"/>
              </a:buClr>
              <a:buSzPts val="1700"/>
              <a:buFont typeface="Arial"/>
              <a:buNone/>
            </a:pPr>
            <a:r>
              <a:rPr b="1" i="0" lang="en-GB" sz="1800" u="none" cap="none" strike="noStrike">
                <a:solidFill>
                  <a:srgbClr val="000000"/>
                </a:solidFill>
                <a:latin typeface="Open Sans"/>
                <a:ea typeface="Open Sans"/>
                <a:cs typeface="Open Sans"/>
                <a:sym typeface="Open Sans"/>
              </a:rPr>
              <a:t>In pairs, select two/three of your favourite quotations and discuss them using the questions:</a:t>
            </a:r>
            <a:endParaRPr b="0" i="0" sz="1800" u="none" cap="none" strike="noStrike">
              <a:solidFill>
                <a:srgbClr val="000000"/>
              </a:solidFill>
              <a:latin typeface="Open Sans"/>
              <a:ea typeface="Open Sans"/>
              <a:cs typeface="Open Sans"/>
              <a:sym typeface="Open Sans"/>
            </a:endParaRPr>
          </a:p>
          <a:p>
            <a:pPr indent="-171450" lvl="0" marL="228600" marR="0" rtl="0" algn="l">
              <a:lnSpc>
                <a:spcPct val="100000"/>
              </a:lnSpc>
              <a:spcBef>
                <a:spcPts val="1000"/>
              </a:spcBef>
              <a:spcAft>
                <a:spcPts val="0"/>
              </a:spcAft>
              <a:buClr>
                <a:srgbClr val="000000"/>
              </a:buClr>
              <a:buSzPts val="1800"/>
              <a:buFont typeface="Open Sans"/>
              <a:buAutoNum type="arabicPeriod"/>
            </a:pPr>
            <a:r>
              <a:rPr b="0" i="0" lang="en-GB" sz="1800" u="none" cap="none" strike="noStrike">
                <a:solidFill>
                  <a:srgbClr val="000000"/>
                </a:solidFill>
                <a:latin typeface="Open Sans"/>
                <a:ea typeface="Open Sans"/>
                <a:cs typeface="Open Sans"/>
                <a:sym typeface="Open Sans"/>
              </a:rPr>
              <a:t>What is this quotation saying </a:t>
            </a:r>
            <a:r>
              <a:rPr lang="en-GB" sz="1800">
                <a:latin typeface="Open Sans"/>
                <a:ea typeface="Open Sans"/>
                <a:cs typeface="Open Sans"/>
                <a:sym typeface="Open Sans"/>
              </a:rPr>
              <a:t>about change and/or resistance against oppression? </a:t>
            </a:r>
            <a:endParaRPr b="0" i="0" sz="1800" u="none" cap="none" strike="noStrike">
              <a:solidFill>
                <a:srgbClr val="000000"/>
              </a:solidFill>
              <a:latin typeface="Open Sans"/>
              <a:ea typeface="Open Sans"/>
              <a:cs typeface="Open Sans"/>
              <a:sym typeface="Open Sans"/>
            </a:endParaRPr>
          </a:p>
          <a:p>
            <a:pPr indent="-171450" lvl="0" marL="228600" marR="0" rtl="0" algn="l">
              <a:lnSpc>
                <a:spcPct val="100000"/>
              </a:lnSpc>
              <a:spcBef>
                <a:spcPts val="800"/>
              </a:spcBef>
              <a:spcAft>
                <a:spcPts val="0"/>
              </a:spcAft>
              <a:buClr>
                <a:srgbClr val="000000"/>
              </a:buClr>
              <a:buSzPts val="1800"/>
              <a:buFont typeface="Open Sans"/>
              <a:buAutoNum type="arabicPeriod"/>
            </a:pPr>
            <a:r>
              <a:rPr b="0" i="0" lang="en-GB" sz="1800" u="none" cap="none" strike="noStrike">
                <a:solidFill>
                  <a:srgbClr val="000000"/>
                </a:solidFill>
                <a:latin typeface="Open Sans"/>
                <a:ea typeface="Open Sans"/>
                <a:cs typeface="Open Sans"/>
                <a:sym typeface="Open Sans"/>
              </a:rPr>
              <a:t>How far do you agree with it? </a:t>
            </a:r>
            <a:endParaRPr b="0" i="0" sz="1800" u="none" cap="none" strike="noStrike">
              <a:solidFill>
                <a:srgbClr val="000000"/>
              </a:solidFill>
              <a:latin typeface="Open Sans"/>
              <a:ea typeface="Open Sans"/>
              <a:cs typeface="Open Sans"/>
              <a:sym typeface="Open Sans"/>
            </a:endParaRPr>
          </a:p>
        </p:txBody>
      </p:sp>
      <p:sp>
        <p:nvSpPr>
          <p:cNvPr id="380" name="Google Shape;380;p67"/>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Engage with Quotations on Change and Resistance</a:t>
            </a:r>
            <a:endParaRPr b="1" i="0" sz="2500" u="none" cap="none" strike="noStrike">
              <a:solidFill>
                <a:srgbClr val="3C286B"/>
              </a:solidFill>
              <a:latin typeface="Montserrat"/>
              <a:ea typeface="Montserrat"/>
              <a:cs typeface="Montserrat"/>
              <a:sym typeface="Montserrat"/>
            </a:endParaRPr>
          </a:p>
        </p:txBody>
      </p:sp>
      <p:pic>
        <p:nvPicPr>
          <p:cNvPr id="381" name="Google Shape;381;p67" title="TFT_Read-Aloud_NoText_RGB.png"/>
          <p:cNvPicPr preferRelativeResize="0"/>
          <p:nvPr/>
        </p:nvPicPr>
        <p:blipFill>
          <a:blip r:embed="rId3">
            <a:alphaModFix/>
          </a:blip>
          <a:stretch>
            <a:fillRect/>
          </a:stretch>
        </p:blipFill>
        <p:spPr>
          <a:xfrm>
            <a:off x="727500" y="1480363"/>
            <a:ext cx="2505400" cy="250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p68"/>
          <p:cNvSpPr txBox="1"/>
          <p:nvPr/>
        </p:nvSpPr>
        <p:spPr>
          <a:xfrm>
            <a:off x="69825" y="1015791"/>
            <a:ext cx="9002100" cy="3872400"/>
          </a:xfrm>
          <a:prstGeom prst="rect">
            <a:avLst/>
          </a:prstGeom>
          <a:noFill/>
          <a:ln>
            <a:noFill/>
          </a:ln>
        </p:spPr>
        <p:txBody>
          <a:bodyPr anchorCtr="0" anchor="t" bIns="95625" lIns="95625" spcFirstLastPara="1" rIns="95625" wrap="square" tIns="95625">
            <a:noAutofit/>
          </a:bodyPr>
          <a:lstStyle/>
          <a:p>
            <a:pPr indent="-330200" lvl="0" marL="457200" rtl="0" algn="l">
              <a:lnSpc>
                <a:spcPct val="115000"/>
              </a:lnSpc>
              <a:spcBef>
                <a:spcPts val="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Dripping water hollows out stone, not through force but through persistence – Ovid</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It’s the action, not the fruit of the action, that’s important. You have to do the right thing. It may not be in your power, may not be in your time, that there’ll be any fruit. But that doesn’t mean you stop doing the right thing. You may never know what results come from your action. But if you do nothing, there will be no result – Mahatma Gandhi</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The world is a dangerous place to live; not because of the people who are evil, but because of the people who don’t do anything about it – Albert Einstein</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It is important to take action and to realise that we can make a difference, and this will encourage others to take action and then we realise we are not alone and our cumulative actions truly make an even greater difference. This is how we spread the Light. And this, of course, makes us all even more hopeful –  Jane Goodall</a:t>
            </a:r>
            <a:endParaRPr sz="1600">
              <a:solidFill>
                <a:schemeClr val="dk1"/>
              </a:solidFill>
              <a:latin typeface="Open Sans"/>
              <a:ea typeface="Open Sans"/>
              <a:cs typeface="Open Sans"/>
              <a:sym typeface="Open Sans"/>
            </a:endParaRPr>
          </a:p>
          <a:p>
            <a:pPr indent="0" lvl="0" marL="0" marR="0" rtl="0" algn="l">
              <a:lnSpc>
                <a:spcPct val="115000"/>
              </a:lnSpc>
              <a:spcBef>
                <a:spcPts val="600"/>
              </a:spcBef>
              <a:spcAft>
                <a:spcPts val="600"/>
              </a:spcAft>
              <a:buClr>
                <a:srgbClr val="000000"/>
              </a:buClr>
              <a:buSzPts val="1800"/>
              <a:buFont typeface="Arial"/>
              <a:buNone/>
            </a:pPr>
            <a:r>
              <a:t/>
            </a:r>
            <a:endParaRPr b="0" i="0" sz="1600" u="none" cap="none" strike="noStrike">
              <a:solidFill>
                <a:schemeClr val="dk1"/>
              </a:solidFill>
              <a:latin typeface="Open Sans"/>
              <a:ea typeface="Open Sans"/>
              <a:cs typeface="Open Sans"/>
              <a:sym typeface="Open Sans"/>
            </a:endParaRPr>
          </a:p>
        </p:txBody>
      </p:sp>
      <p:sp>
        <p:nvSpPr>
          <p:cNvPr id="387" name="Google Shape;387;p68"/>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Engage with Quotations on Change and Resistance</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69"/>
          <p:cNvSpPr txBox="1"/>
          <p:nvPr/>
        </p:nvSpPr>
        <p:spPr>
          <a:xfrm>
            <a:off x="115050" y="931627"/>
            <a:ext cx="8687400" cy="3754500"/>
          </a:xfrm>
          <a:prstGeom prst="rect">
            <a:avLst/>
          </a:prstGeom>
          <a:noFill/>
          <a:ln>
            <a:noFill/>
          </a:ln>
        </p:spPr>
        <p:txBody>
          <a:bodyPr anchorCtr="0" anchor="t" bIns="95625" lIns="95625" spcFirstLastPara="1" rIns="95625" wrap="square" tIns="95625">
            <a:noAutofit/>
          </a:bodyPr>
          <a:lstStyle/>
          <a:p>
            <a:pPr indent="-330200" lvl="0" marL="457200" rtl="0" algn="l">
              <a:lnSpc>
                <a:spcPct val="115000"/>
              </a:lnSpc>
              <a:spcBef>
                <a:spcPts val="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When people ask me how do I draw hope, how do I stay encouraged, how do I continue to show up? The answer is that I look back. I look back and I look at how my existence here today is owed entirely to the courage of people who came before me. And so, what do I owe myself in that moment and to those who come after me? To exercise courage in this moment – Bree Newsome Bass</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I am no longer accepting the things I cannot change. I am changing the things I cannot accept – Angela Davis</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Waiting until everything looks feasible is too long to wait – Rebecca Solnit</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Every crisis, actual or impending, needs to be viewed as an opportunity to bring about profound changes in our society. Going beyond protest organizing, visionary organizing begins by creating images and stories of the future that help us imagine and create alternatives to the existing system – Grace Lee Boggs</a:t>
            </a:r>
            <a:endParaRPr sz="1600">
              <a:solidFill>
                <a:schemeClr val="dk1"/>
              </a:solidFill>
              <a:latin typeface="Open Sans"/>
              <a:ea typeface="Open Sans"/>
              <a:cs typeface="Open Sans"/>
              <a:sym typeface="Open Sans"/>
            </a:endParaRPr>
          </a:p>
          <a:p>
            <a:pPr indent="0" lvl="0" marL="0" marR="0" rtl="0" algn="l">
              <a:lnSpc>
                <a:spcPct val="115000"/>
              </a:lnSpc>
              <a:spcBef>
                <a:spcPts val="600"/>
              </a:spcBef>
              <a:spcAft>
                <a:spcPts val="0"/>
              </a:spcAft>
              <a:buClr>
                <a:srgbClr val="000000"/>
              </a:buClr>
              <a:buSzPts val="18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15000"/>
              </a:lnSpc>
              <a:spcBef>
                <a:spcPts val="600"/>
              </a:spcBef>
              <a:spcAft>
                <a:spcPts val="600"/>
              </a:spcAft>
              <a:buClr>
                <a:srgbClr val="000000"/>
              </a:buClr>
              <a:buSzPts val="1800"/>
              <a:buFont typeface="Arial"/>
              <a:buNone/>
            </a:pPr>
            <a:r>
              <a:t/>
            </a:r>
            <a:endParaRPr b="0" i="0" sz="1600" u="none" cap="none" strike="noStrike">
              <a:solidFill>
                <a:schemeClr val="dk1"/>
              </a:solidFill>
              <a:latin typeface="Open Sans"/>
              <a:ea typeface="Open Sans"/>
              <a:cs typeface="Open Sans"/>
              <a:sym typeface="Open Sans"/>
            </a:endParaRPr>
          </a:p>
        </p:txBody>
      </p:sp>
      <p:sp>
        <p:nvSpPr>
          <p:cNvPr id="393" name="Google Shape;393;p69"/>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Engage with Quotations on Change and Resistance</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sp>
        <p:nvSpPr>
          <p:cNvPr id="398" name="Google Shape;398;p70"/>
          <p:cNvSpPr txBox="1"/>
          <p:nvPr/>
        </p:nvSpPr>
        <p:spPr>
          <a:xfrm>
            <a:off x="69825" y="771664"/>
            <a:ext cx="9002100" cy="4057800"/>
          </a:xfrm>
          <a:prstGeom prst="rect">
            <a:avLst/>
          </a:prstGeom>
          <a:noFill/>
          <a:ln>
            <a:noFill/>
          </a:ln>
        </p:spPr>
        <p:txBody>
          <a:bodyPr anchorCtr="0" anchor="t" bIns="95625" lIns="95625" spcFirstLastPara="1" rIns="95625" wrap="square" tIns="95625">
            <a:noAutofit/>
          </a:bodyPr>
          <a:lstStyle/>
          <a:p>
            <a:pPr indent="-330200" lvl="0" marL="457200" rtl="0" algn="l">
              <a:lnSpc>
                <a:spcPct val="115000"/>
              </a:lnSpc>
              <a:spcBef>
                <a:spcPts val="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I’m convinced of this: Good done anywhere is good done everywhere. … As long as you’re breathing, it’s never too late to do some good – Dr. Maya Angelou</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I alone cannot change the world, but I can cast a stone across the waters to create many ripples – Mother Teresa</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The most common way people give up their power is by thinking they don’t have any – Alice Walker</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In the end, we will remember not the words of our enemies, but the silence of our friends – Dr Martin Luther King Jr</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If you are neutral in situations of injustice, you have chosen the side of the oppressor. If an elephant has its foot on the tail of a mouse and you say that you are neutral, the mouse will not appreciate your neutrality – Archbishop Desmond Tutu</a:t>
            </a:r>
            <a:endParaRPr sz="1600">
              <a:solidFill>
                <a:schemeClr val="dk1"/>
              </a:solidFill>
              <a:latin typeface="Open Sans"/>
              <a:ea typeface="Open Sans"/>
              <a:cs typeface="Open Sans"/>
              <a:sym typeface="Open Sans"/>
            </a:endParaRPr>
          </a:p>
          <a:p>
            <a:pPr indent="-330200" lvl="0" marL="457200" rtl="0" algn="l">
              <a:lnSpc>
                <a:spcPct val="115000"/>
              </a:lnSpc>
              <a:spcBef>
                <a:spcPts val="6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Each time a man stands up for an ideal, or acts to improve the lot of others, or strikes out against injustice, he sends forth a tiny ripple of hope – Robert F Kennedy</a:t>
            </a:r>
            <a:endParaRPr sz="1600">
              <a:solidFill>
                <a:schemeClr val="dk1"/>
              </a:solidFill>
              <a:latin typeface="Open Sans"/>
              <a:ea typeface="Open Sans"/>
              <a:cs typeface="Open Sans"/>
              <a:sym typeface="Open Sans"/>
            </a:endParaRPr>
          </a:p>
          <a:p>
            <a:pPr indent="0" lvl="0" marL="0" rtl="0" algn="l">
              <a:lnSpc>
                <a:spcPct val="115000"/>
              </a:lnSpc>
              <a:spcBef>
                <a:spcPts val="600"/>
              </a:spcBef>
              <a:spcAft>
                <a:spcPts val="0"/>
              </a:spcAft>
              <a:buNone/>
            </a:pPr>
            <a:r>
              <a:t/>
            </a:r>
            <a:endParaRPr sz="1600">
              <a:solidFill>
                <a:schemeClr val="dk1"/>
              </a:solidFill>
              <a:latin typeface="Open Sans"/>
              <a:ea typeface="Open Sans"/>
              <a:cs typeface="Open Sans"/>
              <a:sym typeface="Open Sans"/>
            </a:endParaRPr>
          </a:p>
          <a:p>
            <a:pPr indent="0" lvl="0" marL="0" marR="0" rtl="0" algn="l">
              <a:lnSpc>
                <a:spcPct val="115000"/>
              </a:lnSpc>
              <a:spcBef>
                <a:spcPts val="600"/>
              </a:spcBef>
              <a:spcAft>
                <a:spcPts val="0"/>
              </a:spcAft>
              <a:buClr>
                <a:srgbClr val="000000"/>
              </a:buClr>
              <a:buSzPts val="18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15000"/>
              </a:lnSpc>
              <a:spcBef>
                <a:spcPts val="600"/>
              </a:spcBef>
              <a:spcAft>
                <a:spcPts val="0"/>
              </a:spcAft>
              <a:buClr>
                <a:srgbClr val="000000"/>
              </a:buClr>
              <a:buSzPts val="18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15000"/>
              </a:lnSpc>
              <a:spcBef>
                <a:spcPts val="600"/>
              </a:spcBef>
              <a:spcAft>
                <a:spcPts val="0"/>
              </a:spcAft>
              <a:buClr>
                <a:srgbClr val="000000"/>
              </a:buClr>
              <a:buSzPts val="18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15000"/>
              </a:lnSpc>
              <a:spcBef>
                <a:spcPts val="600"/>
              </a:spcBef>
              <a:spcAft>
                <a:spcPts val="0"/>
              </a:spcAft>
              <a:buClr>
                <a:srgbClr val="000000"/>
              </a:buClr>
              <a:buSzPts val="18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15000"/>
              </a:lnSpc>
              <a:spcBef>
                <a:spcPts val="600"/>
              </a:spcBef>
              <a:spcAft>
                <a:spcPts val="600"/>
              </a:spcAft>
              <a:buClr>
                <a:srgbClr val="000000"/>
              </a:buClr>
              <a:buSzPts val="1800"/>
              <a:buFont typeface="Arial"/>
              <a:buNone/>
            </a:pPr>
            <a:r>
              <a:t/>
            </a:r>
            <a:endParaRPr b="0" i="0" sz="1600" u="none" cap="none" strike="noStrike">
              <a:solidFill>
                <a:schemeClr val="dk1"/>
              </a:solidFill>
              <a:latin typeface="Open Sans"/>
              <a:ea typeface="Open Sans"/>
              <a:cs typeface="Open Sans"/>
              <a:sym typeface="Open Sans"/>
            </a:endParaRPr>
          </a:p>
        </p:txBody>
      </p:sp>
      <p:sp>
        <p:nvSpPr>
          <p:cNvPr id="399" name="Google Shape;399;p70"/>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Engage with Quotations on Change and Resistance</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sp>
        <p:nvSpPr>
          <p:cNvPr id="404" name="Google Shape;404;p71"/>
          <p:cNvSpPr txBox="1"/>
          <p:nvPr/>
        </p:nvSpPr>
        <p:spPr>
          <a:xfrm>
            <a:off x="1205850" y="3523825"/>
            <a:ext cx="6732300" cy="1033200"/>
          </a:xfrm>
          <a:prstGeom prst="rect">
            <a:avLst/>
          </a:prstGeom>
          <a:noFill/>
          <a:ln>
            <a:noFill/>
          </a:ln>
        </p:spPr>
        <p:txBody>
          <a:bodyPr anchorCtr="0" anchor="t" bIns="95625" lIns="95625" spcFirstLastPara="1" rIns="95625" wrap="square" tIns="95625">
            <a:noAutofit/>
          </a:bodyPr>
          <a:lstStyle/>
          <a:p>
            <a:pPr indent="0" lvl="0" marL="0" marR="0" rtl="0" algn="ctr">
              <a:lnSpc>
                <a:spcPct val="100000"/>
              </a:lnSpc>
              <a:spcBef>
                <a:spcPts val="0"/>
              </a:spcBef>
              <a:spcAft>
                <a:spcPts val="1000"/>
              </a:spcAft>
              <a:buClr>
                <a:srgbClr val="000000"/>
              </a:buClr>
              <a:buSzPts val="1700"/>
              <a:buFont typeface="Arial"/>
              <a:buNone/>
            </a:pPr>
            <a:r>
              <a:rPr b="1" i="0" lang="en-GB" sz="1800" u="none" cap="none" strike="noStrike">
                <a:solidFill>
                  <a:srgbClr val="000000"/>
                </a:solidFill>
                <a:latin typeface="Open Sans"/>
                <a:ea typeface="Open Sans"/>
                <a:cs typeface="Open Sans"/>
                <a:sym typeface="Open Sans"/>
              </a:rPr>
              <a:t>In </a:t>
            </a:r>
            <a:r>
              <a:rPr b="1" lang="en-GB" sz="1800">
                <a:latin typeface="Open Sans"/>
                <a:ea typeface="Open Sans"/>
                <a:cs typeface="Open Sans"/>
                <a:sym typeface="Open Sans"/>
              </a:rPr>
              <a:t>groups, read the Call to the Congress of the People.</a:t>
            </a:r>
            <a:endParaRPr b="0" i="0" sz="1800" u="none" cap="none" strike="noStrike">
              <a:solidFill>
                <a:srgbClr val="000000"/>
              </a:solidFill>
              <a:latin typeface="Open Sans"/>
              <a:ea typeface="Open Sans"/>
              <a:cs typeface="Open Sans"/>
              <a:sym typeface="Open Sans"/>
            </a:endParaRPr>
          </a:p>
        </p:txBody>
      </p:sp>
      <p:sp>
        <p:nvSpPr>
          <p:cNvPr id="405" name="Google Shape;405;p71"/>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Analyse the Call to the Congress of the People</a:t>
            </a:r>
            <a:endParaRPr b="1" i="0" sz="2500" u="none" cap="none" strike="noStrike">
              <a:solidFill>
                <a:srgbClr val="3C286B"/>
              </a:solidFill>
              <a:latin typeface="Montserrat"/>
              <a:ea typeface="Montserrat"/>
              <a:cs typeface="Montserrat"/>
              <a:sym typeface="Montserrat"/>
            </a:endParaRPr>
          </a:p>
        </p:txBody>
      </p:sp>
      <p:pic>
        <p:nvPicPr>
          <p:cNvPr id="406" name="Google Shape;406;p71" title="TFT_GroupDiscuss_No-Text_RGB.png"/>
          <p:cNvPicPr preferRelativeResize="0"/>
          <p:nvPr/>
        </p:nvPicPr>
        <p:blipFill>
          <a:blip r:embed="rId3">
            <a:alphaModFix/>
          </a:blip>
          <a:stretch>
            <a:fillRect/>
          </a:stretch>
        </p:blipFill>
        <p:spPr>
          <a:xfrm>
            <a:off x="2485375" y="1558652"/>
            <a:ext cx="1824675" cy="1824600"/>
          </a:xfrm>
          <a:prstGeom prst="rect">
            <a:avLst/>
          </a:prstGeom>
          <a:noFill/>
          <a:ln>
            <a:noFill/>
          </a:ln>
        </p:spPr>
      </p:pic>
      <p:pic>
        <p:nvPicPr>
          <p:cNvPr id="407" name="Google Shape;407;p71" title="TFT_Read-Aloud_NoText_RGB.png"/>
          <p:cNvPicPr preferRelativeResize="0"/>
          <p:nvPr/>
        </p:nvPicPr>
        <p:blipFill>
          <a:blip r:embed="rId4">
            <a:alphaModFix/>
          </a:blip>
          <a:stretch>
            <a:fillRect/>
          </a:stretch>
        </p:blipFill>
        <p:spPr>
          <a:xfrm>
            <a:off x="4833950" y="1558600"/>
            <a:ext cx="1824675" cy="18247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1" name="Shape 411"/>
        <p:cNvGrpSpPr/>
        <p:nvPr/>
      </p:nvGrpSpPr>
      <p:grpSpPr>
        <a:xfrm>
          <a:off x="0" y="0"/>
          <a:ext cx="0" cy="0"/>
          <a:chOff x="0" y="0"/>
          <a:chExt cx="0" cy="0"/>
        </a:xfrm>
      </p:grpSpPr>
      <p:sp>
        <p:nvSpPr>
          <p:cNvPr id="412" name="Google Shape;412;p72"/>
          <p:cNvSpPr txBox="1"/>
          <p:nvPr/>
        </p:nvSpPr>
        <p:spPr>
          <a:xfrm>
            <a:off x="177200" y="710452"/>
            <a:ext cx="8864400" cy="4312200"/>
          </a:xfrm>
          <a:prstGeom prst="rect">
            <a:avLst/>
          </a:prstGeom>
          <a:noFill/>
          <a:ln>
            <a:noFill/>
          </a:ln>
        </p:spPr>
        <p:txBody>
          <a:bodyPr anchorCtr="0" anchor="t" bIns="95625" lIns="95625" spcFirstLastPara="1" rIns="95625" wrap="square" tIns="95625">
            <a:noAutofit/>
          </a:bodyPr>
          <a:lstStyle/>
          <a:p>
            <a:pPr indent="-196850" lvl="0" marL="269999" rtl="0" algn="l">
              <a:lnSpc>
                <a:spcPct val="115000"/>
              </a:lnSpc>
              <a:spcBef>
                <a:spcPts val="0"/>
              </a:spcBef>
              <a:spcAft>
                <a:spcPts val="0"/>
              </a:spcAft>
              <a:buSzPts val="1600"/>
              <a:buFont typeface="Open Sans"/>
              <a:buAutoNum type="arabicPeriod"/>
            </a:pPr>
            <a:r>
              <a:rPr lang="en-GB" sz="1600">
                <a:latin typeface="Open Sans"/>
                <a:ea typeface="Open Sans"/>
                <a:cs typeface="Open Sans"/>
                <a:sym typeface="Open Sans"/>
              </a:rPr>
              <a:t>Which groups of people is the call addressed to? </a:t>
            </a:r>
            <a:endParaRPr sz="1600">
              <a:latin typeface="Open Sans"/>
              <a:ea typeface="Open Sans"/>
              <a:cs typeface="Open Sans"/>
              <a:sym typeface="Open Sans"/>
            </a:endParaRPr>
          </a:p>
          <a:p>
            <a:pPr indent="-330200" lvl="1" marL="914400" rtl="0" algn="l">
              <a:lnSpc>
                <a:spcPct val="115000"/>
              </a:lnSpc>
              <a:spcBef>
                <a:spcPts val="0"/>
              </a:spcBef>
              <a:spcAft>
                <a:spcPts val="0"/>
              </a:spcAft>
              <a:buSzPts val="1600"/>
              <a:buFont typeface="Open Sans"/>
              <a:buAutoNum type="alphaLcPeriod"/>
            </a:pPr>
            <a:r>
              <a:rPr lang="en-GB" sz="1600">
                <a:latin typeface="Open Sans"/>
                <a:ea typeface="Open Sans"/>
                <a:cs typeface="Open Sans"/>
                <a:sym typeface="Open Sans"/>
              </a:rPr>
              <a:t>Why do you think this is the case? </a:t>
            </a:r>
            <a:endParaRPr sz="1600">
              <a:latin typeface="Open Sans"/>
              <a:ea typeface="Open Sans"/>
              <a:cs typeface="Open Sans"/>
              <a:sym typeface="Open Sans"/>
            </a:endParaRPr>
          </a:p>
          <a:p>
            <a:pPr indent="-196850" lvl="0" marL="269999" rtl="0" algn="l">
              <a:lnSpc>
                <a:spcPct val="115000"/>
              </a:lnSpc>
              <a:spcBef>
                <a:spcPts val="400"/>
              </a:spcBef>
              <a:spcAft>
                <a:spcPts val="0"/>
              </a:spcAft>
              <a:buSzPts val="1600"/>
              <a:buFont typeface="Open Sans"/>
              <a:buAutoNum type="arabicPeriod"/>
            </a:pPr>
            <a:r>
              <a:rPr lang="en-GB" sz="1600">
                <a:latin typeface="Open Sans"/>
                <a:ea typeface="Open Sans"/>
                <a:cs typeface="Open Sans"/>
                <a:sym typeface="Open Sans"/>
              </a:rPr>
              <a:t>What is the aim of this call? </a:t>
            </a:r>
            <a:endParaRPr sz="1600">
              <a:latin typeface="Open Sans"/>
              <a:ea typeface="Open Sans"/>
              <a:cs typeface="Open Sans"/>
              <a:sym typeface="Open Sans"/>
            </a:endParaRPr>
          </a:p>
          <a:p>
            <a:pPr indent="-330200" lvl="1" marL="914400" rtl="0" algn="l">
              <a:lnSpc>
                <a:spcPct val="115000"/>
              </a:lnSpc>
              <a:spcBef>
                <a:spcPts val="0"/>
              </a:spcBef>
              <a:spcAft>
                <a:spcPts val="0"/>
              </a:spcAft>
              <a:buSzPts val="1600"/>
              <a:buFont typeface="Open Sans"/>
              <a:buAutoNum type="alphaLcPeriod"/>
            </a:pPr>
            <a:r>
              <a:rPr lang="en-GB" sz="1600">
                <a:latin typeface="Open Sans"/>
                <a:ea typeface="Open Sans"/>
                <a:cs typeface="Open Sans"/>
                <a:sym typeface="Open Sans"/>
              </a:rPr>
              <a:t>Do you think it succeeds in its aim? </a:t>
            </a:r>
            <a:endParaRPr sz="1600">
              <a:latin typeface="Open Sans"/>
              <a:ea typeface="Open Sans"/>
              <a:cs typeface="Open Sans"/>
              <a:sym typeface="Open Sans"/>
            </a:endParaRPr>
          </a:p>
          <a:p>
            <a:pPr indent="-196850" lvl="0" marL="269999" rtl="0" algn="l">
              <a:lnSpc>
                <a:spcPct val="115000"/>
              </a:lnSpc>
              <a:spcBef>
                <a:spcPts val="400"/>
              </a:spcBef>
              <a:spcAft>
                <a:spcPts val="0"/>
              </a:spcAft>
              <a:buSzPts val="1600"/>
              <a:buFont typeface="Open Sans"/>
              <a:buAutoNum type="arabicPeriod"/>
            </a:pPr>
            <a:r>
              <a:rPr lang="en-GB" sz="1600">
                <a:latin typeface="Open Sans"/>
                <a:ea typeface="Open Sans"/>
                <a:cs typeface="Open Sans"/>
                <a:sym typeface="Open Sans"/>
              </a:rPr>
              <a:t>In the opening seven paragraphs, different living and working conditions are described in detail. What effect does this have on the reader? </a:t>
            </a:r>
            <a:endParaRPr sz="1600">
              <a:latin typeface="Open Sans"/>
              <a:ea typeface="Open Sans"/>
              <a:cs typeface="Open Sans"/>
              <a:sym typeface="Open Sans"/>
            </a:endParaRPr>
          </a:p>
          <a:p>
            <a:pPr indent="-330200" lvl="1" marL="914400" rtl="0" algn="l">
              <a:lnSpc>
                <a:spcPct val="115000"/>
              </a:lnSpc>
              <a:spcBef>
                <a:spcPts val="0"/>
              </a:spcBef>
              <a:spcAft>
                <a:spcPts val="0"/>
              </a:spcAft>
              <a:buSzPts val="1600"/>
              <a:buFont typeface="Open Sans"/>
              <a:buAutoNum type="alphaLcPeriod"/>
            </a:pPr>
            <a:r>
              <a:rPr lang="en-GB" sz="1600">
                <a:latin typeface="Open Sans"/>
                <a:ea typeface="Open Sans"/>
                <a:cs typeface="Open Sans"/>
                <a:sym typeface="Open Sans"/>
              </a:rPr>
              <a:t>What does it reveal about the societal issues facing many South Africans? </a:t>
            </a:r>
            <a:endParaRPr sz="1600">
              <a:latin typeface="Open Sans"/>
              <a:ea typeface="Open Sans"/>
              <a:cs typeface="Open Sans"/>
              <a:sym typeface="Open Sans"/>
            </a:endParaRPr>
          </a:p>
          <a:p>
            <a:pPr indent="-196850" lvl="0" marL="269999" rtl="0" algn="l">
              <a:lnSpc>
                <a:spcPct val="115000"/>
              </a:lnSpc>
              <a:spcBef>
                <a:spcPts val="400"/>
              </a:spcBef>
              <a:spcAft>
                <a:spcPts val="0"/>
              </a:spcAft>
              <a:buSzPts val="1600"/>
              <a:buFont typeface="Open Sans"/>
              <a:buAutoNum type="arabicPeriod"/>
            </a:pPr>
            <a:r>
              <a:rPr lang="en-GB" sz="1600">
                <a:latin typeface="Open Sans"/>
                <a:ea typeface="Open Sans"/>
                <a:cs typeface="Open Sans"/>
                <a:sym typeface="Open Sans"/>
              </a:rPr>
              <a:t>How does the style of writing in the leaflet impact the reader? </a:t>
            </a:r>
            <a:endParaRPr sz="1600">
              <a:latin typeface="Open Sans"/>
              <a:ea typeface="Open Sans"/>
              <a:cs typeface="Open Sans"/>
              <a:sym typeface="Open Sans"/>
            </a:endParaRPr>
          </a:p>
          <a:p>
            <a:pPr indent="-330200" lvl="1" marL="914400" rtl="0" algn="l">
              <a:lnSpc>
                <a:spcPct val="115000"/>
              </a:lnSpc>
              <a:spcBef>
                <a:spcPts val="0"/>
              </a:spcBef>
              <a:spcAft>
                <a:spcPts val="0"/>
              </a:spcAft>
              <a:buSzPts val="1600"/>
              <a:buFont typeface="Open Sans"/>
              <a:buAutoNum type="alphaLcPeriod"/>
            </a:pPr>
            <a:r>
              <a:rPr lang="en-GB" sz="1600">
                <a:latin typeface="Open Sans"/>
                <a:ea typeface="Open Sans"/>
                <a:cs typeface="Open Sans"/>
                <a:sym typeface="Open Sans"/>
              </a:rPr>
              <a:t>Which words, phrases or sentences most resonate with and/or move you? Why? </a:t>
            </a:r>
            <a:endParaRPr sz="1600">
              <a:latin typeface="Open Sans"/>
              <a:ea typeface="Open Sans"/>
              <a:cs typeface="Open Sans"/>
              <a:sym typeface="Open Sans"/>
            </a:endParaRPr>
          </a:p>
          <a:p>
            <a:pPr indent="-330200" lvl="1" marL="914400" rtl="0" algn="l">
              <a:lnSpc>
                <a:spcPct val="115000"/>
              </a:lnSpc>
              <a:spcBef>
                <a:spcPts val="0"/>
              </a:spcBef>
              <a:spcAft>
                <a:spcPts val="0"/>
              </a:spcAft>
              <a:buSzPts val="1600"/>
              <a:buFont typeface="Open Sans"/>
              <a:buAutoNum type="alphaLcPeriod"/>
            </a:pPr>
            <a:r>
              <a:rPr lang="en-GB" sz="1600">
                <a:latin typeface="Open Sans"/>
                <a:ea typeface="Open Sans"/>
                <a:cs typeface="Open Sans"/>
                <a:sym typeface="Open Sans"/>
              </a:rPr>
              <a:t>Why do you think the phrase ‘LET US SPEAK TOGETHER OF FREEDOM’ is repeated? What is the impact of this? </a:t>
            </a:r>
            <a:endParaRPr sz="1600">
              <a:latin typeface="Open Sans"/>
              <a:ea typeface="Open Sans"/>
              <a:cs typeface="Open Sans"/>
              <a:sym typeface="Open Sans"/>
            </a:endParaRPr>
          </a:p>
          <a:p>
            <a:pPr indent="-196850" lvl="0" marL="269999" rtl="0" algn="l">
              <a:lnSpc>
                <a:spcPct val="115000"/>
              </a:lnSpc>
              <a:spcBef>
                <a:spcPts val="400"/>
              </a:spcBef>
              <a:spcAft>
                <a:spcPts val="0"/>
              </a:spcAft>
              <a:buSzPts val="1600"/>
              <a:buFont typeface="Open Sans"/>
              <a:buAutoNum type="arabicPeriod"/>
            </a:pPr>
            <a:r>
              <a:rPr lang="en-GB" sz="1600">
                <a:latin typeface="Open Sans"/>
                <a:ea typeface="Open Sans"/>
                <a:cs typeface="Open Sans"/>
                <a:sym typeface="Open Sans"/>
              </a:rPr>
              <a:t>What do you think it would feel like to read this call if you were from one of the groups addressed? Explain your answer.  </a:t>
            </a:r>
            <a:endParaRPr sz="1600">
              <a:latin typeface="Open Sans"/>
              <a:ea typeface="Open Sans"/>
              <a:cs typeface="Open Sans"/>
              <a:sym typeface="Open Sans"/>
            </a:endParaRPr>
          </a:p>
          <a:p>
            <a:pPr indent="-196850" lvl="0" marL="269999" rtl="0" algn="l">
              <a:lnSpc>
                <a:spcPct val="115000"/>
              </a:lnSpc>
              <a:spcBef>
                <a:spcPts val="400"/>
              </a:spcBef>
              <a:spcAft>
                <a:spcPts val="0"/>
              </a:spcAft>
              <a:buSzPts val="1600"/>
              <a:buFont typeface="Open Sans"/>
              <a:buAutoNum type="arabicPeriod"/>
            </a:pPr>
            <a:r>
              <a:rPr lang="en-GB" sz="1600">
                <a:latin typeface="Open Sans"/>
                <a:ea typeface="Open Sans"/>
                <a:cs typeface="Open Sans"/>
                <a:sym typeface="Open Sans"/>
              </a:rPr>
              <a:t>Draw an image to accompany this call. </a:t>
            </a:r>
            <a:endParaRPr sz="1600">
              <a:latin typeface="Open Sans"/>
              <a:ea typeface="Open Sans"/>
              <a:cs typeface="Open Sans"/>
              <a:sym typeface="Open Sans"/>
            </a:endParaRPr>
          </a:p>
        </p:txBody>
      </p:sp>
      <p:sp>
        <p:nvSpPr>
          <p:cNvPr id="413" name="Google Shape;413;p72"/>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Analyse the Call to the Congress of the People</a:t>
            </a:r>
            <a:endParaRPr b="1" i="0" sz="2500" u="none" cap="none" strike="noStrike">
              <a:solidFill>
                <a:srgbClr val="3C286B"/>
              </a:solidFill>
              <a:latin typeface="Montserrat"/>
              <a:ea typeface="Montserrat"/>
              <a:cs typeface="Montserrat"/>
              <a:sym typeface="Montserrat"/>
            </a:endParaRPr>
          </a:p>
        </p:txBody>
      </p:sp>
      <p:pic>
        <p:nvPicPr>
          <p:cNvPr id="414" name="Google Shape;414;p72" title="TFT_GroupDiscuss_No-Text_RGB.png"/>
          <p:cNvPicPr preferRelativeResize="0"/>
          <p:nvPr/>
        </p:nvPicPr>
        <p:blipFill>
          <a:blip r:embed="rId3">
            <a:alphaModFix/>
          </a:blip>
          <a:stretch>
            <a:fillRect/>
          </a:stretch>
        </p:blipFill>
        <p:spPr>
          <a:xfrm>
            <a:off x="0" y="-21302"/>
            <a:ext cx="640215" cy="640200"/>
          </a:xfrm>
          <a:prstGeom prst="rect">
            <a:avLst/>
          </a:prstGeom>
          <a:noFill/>
          <a:ln>
            <a:noFill/>
          </a:ln>
        </p:spPr>
      </p:pic>
      <p:pic>
        <p:nvPicPr>
          <p:cNvPr id="415" name="Google Shape;415;p72" title="TFT_Read-Aloud_NoText_RGB.png"/>
          <p:cNvPicPr preferRelativeResize="0"/>
          <p:nvPr/>
        </p:nvPicPr>
        <p:blipFill>
          <a:blip r:embed="rId4">
            <a:alphaModFix/>
          </a:blip>
          <a:stretch>
            <a:fillRect/>
          </a:stretch>
        </p:blipFill>
        <p:spPr>
          <a:xfrm>
            <a:off x="8503775" y="-21299"/>
            <a:ext cx="640225" cy="6402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9" name="Shape 419"/>
        <p:cNvGrpSpPr/>
        <p:nvPr/>
      </p:nvGrpSpPr>
      <p:grpSpPr>
        <a:xfrm>
          <a:off x="0" y="0"/>
          <a:ext cx="0" cy="0"/>
          <a:chOff x="0" y="0"/>
          <a:chExt cx="0" cy="0"/>
        </a:xfrm>
      </p:grpSpPr>
      <p:sp>
        <p:nvSpPr>
          <p:cNvPr id="420" name="Google Shape;420;p73"/>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GCSE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421" name="Google Shape;421;p73"/>
          <p:cNvSpPr txBox="1"/>
          <p:nvPr/>
        </p:nvSpPr>
        <p:spPr>
          <a:xfrm>
            <a:off x="267600" y="588202"/>
            <a:ext cx="8608800" cy="4962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Describe the methods and activities used to resist early apartheid. </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Outline the different elements of the Defiance Campaign. </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Outline the role women played in resisting apartheid. </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Describe the work of the ANC.</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Describe the changes in the ANC that impacted the movement’s resistance to apartheid. </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What was the purpose of the: </a:t>
            </a:r>
            <a:endParaRPr sz="1800">
              <a:latin typeface="Open Sans"/>
              <a:ea typeface="Open Sans"/>
              <a:cs typeface="Open Sans"/>
              <a:sym typeface="Open Sans"/>
            </a:endParaRPr>
          </a:p>
          <a:p>
            <a:pPr indent="-342900" lvl="1" marL="9144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Women’s Charter? </a:t>
            </a:r>
            <a:endParaRPr sz="1800">
              <a:latin typeface="Open Sans"/>
              <a:ea typeface="Open Sans"/>
              <a:cs typeface="Open Sans"/>
              <a:sym typeface="Open Sans"/>
            </a:endParaRPr>
          </a:p>
          <a:p>
            <a:pPr indent="-342900" lvl="1" marL="9144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Call to Freedom? </a:t>
            </a:r>
            <a:endParaRPr sz="1800">
              <a:latin typeface="Open Sans"/>
              <a:ea typeface="Open Sans"/>
              <a:cs typeface="Open Sans"/>
              <a:sym typeface="Open Sans"/>
            </a:endParaRPr>
          </a:p>
          <a:p>
            <a:pPr indent="-342900" lvl="1" marL="9144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Defiance Campaign?</a:t>
            </a:r>
            <a:endParaRPr sz="1800">
              <a:latin typeface="Open Sans"/>
              <a:ea typeface="Open Sans"/>
              <a:cs typeface="Open Sans"/>
              <a:sym typeface="Open Sans"/>
            </a:endParaRPr>
          </a:p>
          <a:p>
            <a:pPr indent="-342900" lvl="1" marL="9144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The Congress of the People? </a:t>
            </a:r>
            <a:endParaRPr sz="1800">
              <a:latin typeface="Open Sans"/>
              <a:ea typeface="Open Sans"/>
              <a:cs typeface="Open Sans"/>
              <a:sym typeface="Open Sans"/>
            </a:endParaRPr>
          </a:p>
          <a:p>
            <a:pPr indent="-342900" lvl="0" marL="457200" rtl="0" algn="l">
              <a:lnSpc>
                <a:spcPct val="115000"/>
              </a:lnSpc>
              <a:spcBef>
                <a:spcPts val="400"/>
              </a:spcBef>
              <a:spcAft>
                <a:spcPts val="0"/>
              </a:spcAft>
              <a:buSzPts val="1800"/>
              <a:buFont typeface="Open Sans"/>
              <a:buChar char="●"/>
            </a:pPr>
            <a:r>
              <a:rPr lang="en-GB" sz="1800">
                <a:latin typeface="Open Sans"/>
                <a:ea typeface="Open Sans"/>
                <a:cs typeface="Open Sans"/>
                <a:sym typeface="Open Sans"/>
              </a:rPr>
              <a:t>Which of the sources is most useful to historians studying resistance against apartheid? </a:t>
            </a:r>
            <a:endParaRPr sz="1800">
              <a:latin typeface="Open Sans"/>
              <a:ea typeface="Open Sans"/>
              <a:cs typeface="Open Sans"/>
              <a:sym typeface="Open Sans"/>
            </a:endParaRPr>
          </a:p>
          <a:p>
            <a:pPr indent="0" lvl="0" marL="0" rtl="0" algn="l">
              <a:lnSpc>
                <a:spcPct val="115000"/>
              </a:lnSpc>
              <a:spcBef>
                <a:spcPts val="400"/>
              </a:spcBef>
              <a:spcAft>
                <a:spcPts val="400"/>
              </a:spcAft>
              <a:buNone/>
            </a:pPr>
            <a:r>
              <a:t/>
            </a:r>
            <a:endParaRPr sz="18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5" name="Shape 425"/>
        <p:cNvGrpSpPr/>
        <p:nvPr/>
      </p:nvGrpSpPr>
      <p:grpSpPr>
        <a:xfrm>
          <a:off x="0" y="0"/>
          <a:ext cx="0" cy="0"/>
          <a:chOff x="0" y="0"/>
          <a:chExt cx="0" cy="0"/>
        </a:xfrm>
      </p:grpSpPr>
      <p:sp>
        <p:nvSpPr>
          <p:cNvPr id="426" name="Google Shape;426;p74"/>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GCSE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427" name="Google Shape;427;p74"/>
          <p:cNvSpPr txBox="1"/>
          <p:nvPr/>
        </p:nvSpPr>
        <p:spPr>
          <a:xfrm>
            <a:off x="611100" y="838700"/>
            <a:ext cx="7921800" cy="3908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Describe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Outline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Use source ____ and your own knowledge to describe the events that / the role of…</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Describe the impact of changes in…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Explain why/how…</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How useful are the sources for investigating… ?</a:t>
            </a:r>
            <a:endParaRPr sz="1800">
              <a:latin typeface="Open Sans"/>
              <a:ea typeface="Open Sans"/>
              <a:cs typeface="Open Sans"/>
              <a:sym typeface="Open Sans"/>
            </a:endParaRPr>
          </a:p>
          <a:p>
            <a:pPr indent="-342900" lvl="0" marL="457200" rtl="0" algn="l">
              <a:lnSpc>
                <a:spcPct val="115000"/>
              </a:lnSpc>
              <a:spcBef>
                <a:spcPts val="1000"/>
              </a:spcBef>
              <a:spcAft>
                <a:spcPts val="0"/>
              </a:spcAft>
              <a:buSzPts val="1800"/>
              <a:buFont typeface="Open Sans"/>
              <a:buChar char="●"/>
            </a:pPr>
            <a:r>
              <a:rPr lang="en-GB" sz="1800">
                <a:latin typeface="Open Sans"/>
                <a:ea typeface="Open Sans"/>
                <a:cs typeface="Open Sans"/>
                <a:sym typeface="Open Sans"/>
              </a:rPr>
              <a:t>What was the purpose of… ?</a:t>
            </a:r>
            <a:endParaRPr sz="1800">
              <a:latin typeface="Open Sans"/>
              <a:ea typeface="Open Sans"/>
              <a:cs typeface="Open Sans"/>
              <a:sym typeface="Open Sans"/>
            </a:endParaRPr>
          </a:p>
          <a:p>
            <a:pPr indent="-342900" lvl="0" marL="457200" rtl="0" algn="l">
              <a:lnSpc>
                <a:spcPct val="115000"/>
              </a:lnSpc>
              <a:spcBef>
                <a:spcPts val="1000"/>
              </a:spcBef>
              <a:spcAft>
                <a:spcPts val="1000"/>
              </a:spcAft>
              <a:buSzPts val="1800"/>
              <a:buFont typeface="Open Sans"/>
              <a:buChar char="●"/>
            </a:pPr>
            <a:r>
              <a:rPr lang="en-GB" sz="1800">
                <a:latin typeface="Open Sans"/>
                <a:ea typeface="Open Sans"/>
                <a:cs typeface="Open Sans"/>
                <a:sym typeface="Open Sans"/>
              </a:rPr>
              <a:t>Which of the sources is most useful to a historian studying…  ?</a:t>
            </a:r>
            <a:endParaRPr sz="18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p7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A-Level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433" name="Google Shape;433;p75"/>
          <p:cNvSpPr txBox="1"/>
          <p:nvPr/>
        </p:nvSpPr>
        <p:spPr>
          <a:xfrm>
            <a:off x="123800" y="730152"/>
            <a:ext cx="8925900" cy="4112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How did methods of resistance to apartheid change in the period c.1945–55?</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To what extent was the Defiance Campaign a turning point in resistance to apartheid?</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Assess the reasons for the growth of mass resistance in the 1950s.</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How far did the ANC Youth League transform the aims and methods of the ANC?</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Assess the effectiveness of non-violent resistance in challenging apartheid in the 1950s.</a:t>
            </a:r>
            <a:endParaRPr sz="16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How far do the sources support the view that non-violent resistance posed a significant challenge to the apartheid state?</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What additional evidence would a historian need in order to assess the success of the Defiance Campaign?</a:t>
            </a:r>
            <a:endParaRPr sz="16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600">
              <a:latin typeface="Open Sans"/>
              <a:ea typeface="Open Sans"/>
              <a:cs typeface="Open Sans"/>
              <a:sym typeface="Open Sans"/>
            </a:endParaRPr>
          </a:p>
          <a:p>
            <a:pPr indent="-330200" lvl="0" marL="457200" rtl="0" algn="l">
              <a:lnSpc>
                <a:spcPct val="115000"/>
              </a:lnSpc>
              <a:spcBef>
                <a:spcPts val="0"/>
              </a:spcBef>
              <a:spcAft>
                <a:spcPts val="0"/>
              </a:spcAft>
              <a:buSzPts val="1600"/>
              <a:buFont typeface="Open Sans"/>
              <a:buChar char="●"/>
            </a:pPr>
            <a:r>
              <a:rPr lang="en-GB" sz="1600">
                <a:latin typeface="Open Sans"/>
                <a:ea typeface="Open Sans"/>
                <a:cs typeface="Open Sans"/>
                <a:sym typeface="Open Sans"/>
              </a:rPr>
              <a:t>Some historians view the Defiance Campaign as the beginning of mass resistance to apartheid. Others argue that its practical achievements were limited. Which interpretation is more convincing?</a:t>
            </a:r>
            <a:endParaRPr sz="1600">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p76"/>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A-Level Style Questions</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439" name="Google Shape;439;p76"/>
          <p:cNvSpPr txBox="1"/>
          <p:nvPr/>
        </p:nvSpPr>
        <p:spPr>
          <a:xfrm>
            <a:off x="123800" y="688403"/>
            <a:ext cx="8925900" cy="396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relative importance of different factors in shaping…</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was … a turning point?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far do you agree with the view that…</a:t>
            </a:r>
            <a:endParaRPr sz="18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significance of…</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To what extent does the evidence support the view that…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Assess the strengths and limitations of the sources for understanding…</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useful are the sources for investigating…</a:t>
            </a:r>
            <a:endParaRPr sz="18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Why might historians disagree about…</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Which interpretation is more convincing and why?</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GB" sz="1800">
                <a:latin typeface="Open Sans"/>
                <a:ea typeface="Open Sans"/>
                <a:cs typeface="Open Sans"/>
                <a:sym typeface="Open Sans"/>
              </a:rPr>
              <a:t>How and why have interpretations changed over time?</a:t>
            </a:r>
            <a:endParaRPr sz="18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59"/>
          <p:cNvSpPr txBox="1"/>
          <p:nvPr>
            <p:ph type="ctrTitle"/>
          </p:nvPr>
        </p:nvSpPr>
        <p:spPr>
          <a:xfrm>
            <a:off x="769425" y="769425"/>
            <a:ext cx="7623000" cy="2350200"/>
          </a:xfrm>
          <a:prstGeom prst="rect">
            <a:avLst/>
          </a:prstGeom>
          <a:ln cap="flat" cmpd="sng" w="114300">
            <a:solidFill>
              <a:schemeClr val="accent5"/>
            </a:solidFill>
            <a:prstDash val="solid"/>
            <a:round/>
            <a:headEnd len="sm" w="sm" type="none"/>
            <a:tailEnd len="sm" w="sm" type="none"/>
          </a:ln>
        </p:spPr>
        <p:txBody>
          <a:bodyPr anchorCtr="0" anchor="t" bIns="0" lIns="0" spcFirstLastPara="1" rIns="0" wrap="square" tIns="0">
            <a:normAutofit/>
          </a:bodyPr>
          <a:lstStyle/>
          <a:p>
            <a:pPr indent="0" lvl="0" marL="0" rtl="0" algn="ctr">
              <a:spcBef>
                <a:spcPts val="0"/>
              </a:spcBef>
              <a:spcAft>
                <a:spcPts val="0"/>
              </a:spcAft>
              <a:buNone/>
            </a:pPr>
            <a:r>
              <a:t/>
            </a:r>
            <a:endParaRPr sz="300">
              <a:solidFill>
                <a:schemeClr val="dk1"/>
              </a:solidFill>
            </a:endParaRPr>
          </a:p>
          <a:p>
            <a:pPr indent="0" lvl="0" marL="0" rtl="0" algn="ctr">
              <a:spcBef>
                <a:spcPts val="2000"/>
              </a:spcBef>
              <a:spcAft>
                <a:spcPts val="0"/>
              </a:spcAft>
              <a:buNone/>
            </a:pPr>
            <a:r>
              <a:rPr lang="en-GB" sz="3400">
                <a:solidFill>
                  <a:schemeClr val="dk1"/>
                </a:solidFill>
              </a:rPr>
              <a:t>Lesson Two</a:t>
            </a:r>
            <a:endParaRPr sz="3400">
              <a:solidFill>
                <a:schemeClr val="dk1"/>
              </a:solidFill>
            </a:endParaRPr>
          </a:p>
          <a:p>
            <a:pPr indent="0" lvl="0" marL="0" rtl="0" algn="ctr">
              <a:spcBef>
                <a:spcPts val="0"/>
              </a:spcBef>
              <a:spcAft>
                <a:spcPts val="0"/>
              </a:spcAft>
              <a:buNone/>
            </a:pPr>
            <a:r>
              <a:rPr lang="en-GB" sz="3400">
                <a:solidFill>
                  <a:schemeClr val="dk1"/>
                </a:solidFill>
              </a:rPr>
              <a:t>Exploring Resistance to Apartheid</a:t>
            </a:r>
            <a:endParaRPr sz="3400">
              <a:solidFill>
                <a:schemeClr val="dk1"/>
              </a:solidFill>
            </a:endParaRPr>
          </a:p>
        </p:txBody>
      </p:sp>
      <p:sp>
        <p:nvSpPr>
          <p:cNvPr id="297" name="Google Shape;297;p59"/>
          <p:cNvSpPr txBox="1"/>
          <p:nvPr/>
        </p:nvSpPr>
        <p:spPr>
          <a:xfrm>
            <a:off x="811800" y="2522390"/>
            <a:ext cx="7520400" cy="51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2500">
                <a:solidFill>
                  <a:srgbClr val="6AA84F"/>
                </a:solidFill>
                <a:latin typeface="Montserrat"/>
                <a:ea typeface="Montserrat"/>
                <a:cs typeface="Montserrat"/>
                <a:sym typeface="Montserrat"/>
              </a:rPr>
              <a:t>Exploring the Freedom Charter</a:t>
            </a:r>
            <a:endParaRPr b="1" i="1" sz="2500">
              <a:solidFill>
                <a:srgbClr val="6AA84F"/>
              </a:solidFill>
              <a:latin typeface="Montserrat"/>
              <a:ea typeface="Montserrat"/>
              <a:cs typeface="Montserrat"/>
              <a:sym typeface="Montserrat"/>
            </a:endParaRPr>
          </a:p>
        </p:txBody>
      </p:sp>
      <p:pic>
        <p:nvPicPr>
          <p:cNvPr id="298" name="Google Shape;298;p59"/>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299" name="Google Shape;299;p59"/>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300" name="Google Shape;300;p59"/>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301" name="Google Shape;301;p59"/>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302" name="Google Shape;302;p59"/>
          <p:cNvPicPr preferRelativeResize="0"/>
          <p:nvPr/>
        </p:nvPicPr>
        <p:blipFill rotWithShape="1">
          <a:blip r:embed="rId7">
            <a:alphaModFix/>
          </a:blip>
          <a:srcRect b="0" l="0" r="309" t="0"/>
          <a:stretch/>
        </p:blipFill>
        <p:spPr>
          <a:xfrm rot="10800000">
            <a:off x="-2" y="-25"/>
            <a:ext cx="9179977" cy="769425"/>
          </a:xfrm>
          <a:prstGeom prst="rect">
            <a:avLst/>
          </a:prstGeom>
          <a:noFill/>
          <a:ln>
            <a:noFill/>
          </a:ln>
        </p:spPr>
      </p:pic>
      <p:pic>
        <p:nvPicPr>
          <p:cNvPr id="303" name="Google Shape;303;p59"/>
          <p:cNvPicPr preferRelativeResize="0"/>
          <p:nvPr/>
        </p:nvPicPr>
        <p:blipFill rotWithShape="1">
          <a:blip r:embed="rId7">
            <a:alphaModFix/>
          </a:blip>
          <a:srcRect b="0" l="0" r="309" t="0"/>
          <a:stretch/>
        </p:blipFill>
        <p:spPr>
          <a:xfrm>
            <a:off x="-17990" y="3107775"/>
            <a:ext cx="9179977" cy="769425"/>
          </a:xfrm>
          <a:prstGeom prst="rect">
            <a:avLst/>
          </a:prstGeom>
          <a:noFill/>
          <a:ln>
            <a:noFill/>
          </a:ln>
        </p:spPr>
      </p:pic>
      <p:pic>
        <p:nvPicPr>
          <p:cNvPr id="304" name="Google Shape;304;p59"/>
          <p:cNvPicPr preferRelativeResize="0"/>
          <p:nvPr/>
        </p:nvPicPr>
        <p:blipFill rotWithShape="1">
          <a:blip r:embed="rId7">
            <a:alphaModFix/>
          </a:blip>
          <a:srcRect b="0" l="24502" r="49977" t="0"/>
          <a:stretch/>
        </p:blipFill>
        <p:spPr>
          <a:xfrm rot="-5400000">
            <a:off x="7602249" y="1559738"/>
            <a:ext cx="2350100" cy="769425"/>
          </a:xfrm>
          <a:prstGeom prst="rect">
            <a:avLst/>
          </a:prstGeom>
          <a:noFill/>
          <a:ln>
            <a:noFill/>
          </a:ln>
        </p:spPr>
      </p:pic>
      <p:pic>
        <p:nvPicPr>
          <p:cNvPr id="305" name="Google Shape;305;p59"/>
          <p:cNvPicPr preferRelativeResize="0"/>
          <p:nvPr/>
        </p:nvPicPr>
        <p:blipFill rotWithShape="1">
          <a:blip r:embed="rId7">
            <a:alphaModFix/>
          </a:blip>
          <a:srcRect b="0" l="24502" r="49977" t="0"/>
          <a:stretch/>
        </p:blipFill>
        <p:spPr>
          <a:xfrm rot="5400000">
            <a:off x="-790326" y="1559738"/>
            <a:ext cx="2350100" cy="769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4" name="Shape 444"/>
        <p:cNvGrpSpPr/>
        <p:nvPr/>
      </p:nvGrpSpPr>
      <p:grpSpPr>
        <a:xfrm>
          <a:off x="0" y="0"/>
          <a:ext cx="0" cy="0"/>
          <a:chOff x="0" y="0"/>
          <a:chExt cx="0" cy="0"/>
        </a:xfrm>
      </p:grpSpPr>
      <p:sp>
        <p:nvSpPr>
          <p:cNvPr id="445" name="Google Shape;445;p77"/>
          <p:cNvSpPr txBox="1"/>
          <p:nvPr>
            <p:ph type="ctrTitle"/>
          </p:nvPr>
        </p:nvSpPr>
        <p:spPr>
          <a:xfrm>
            <a:off x="483375" y="453550"/>
            <a:ext cx="8231100" cy="3058200"/>
          </a:xfrm>
          <a:prstGeom prst="rect">
            <a:avLst/>
          </a:prstGeom>
          <a:ln cap="flat" cmpd="sng" w="114300">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Teach for Tomorrow </a:t>
            </a:r>
            <a:r>
              <a:rPr b="0" lang="en-GB" sz="1200">
                <a:solidFill>
                  <a:schemeClr val="dk1"/>
                </a:solidFill>
                <a:latin typeface="Open Sans"/>
                <a:ea typeface="Open Sans"/>
                <a:cs typeface="Open Sans"/>
                <a:sym typeface="Open Sans"/>
              </a:rPr>
              <a:t>is an educational charity providing teaching resources to help young people develop as empathetic, critical thinkers, who understand the role they can play in shaping society for the better. Visit www.TeachforTomorrow.org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University of East Anglia </a:t>
            </a:r>
            <a:r>
              <a:rPr b="0" lang="en-GB" sz="1200">
                <a:solidFill>
                  <a:schemeClr val="dk1"/>
                </a:solidFill>
                <a:latin typeface="Open Sans"/>
                <a:ea typeface="Open Sans"/>
                <a:cs typeface="Open Sans"/>
                <a:sym typeface="Open Sans"/>
              </a:rPr>
              <a:t>is a globally significant centre of research that drives global change. We bring fresh thinking to the major challenges facing society, helping to create a better future for all. Visit www.uea.ac.uk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Anti-Apartheid Legacy Centre </a:t>
            </a:r>
            <a:r>
              <a:rPr b="0" lang="en-GB" sz="1200">
                <a:solidFill>
                  <a:schemeClr val="dk1"/>
                </a:solidFill>
                <a:latin typeface="Open Sans"/>
                <a:ea typeface="Open Sans"/>
                <a:cs typeface="Open Sans"/>
                <a:sym typeface="Open Sans"/>
              </a:rPr>
              <a:t>promotes the legacy and values of the Southern African liberation struggle and the UK’s central role within this world-changing history, whilst supporting contemporary discourse around social (in)justice, inclusion and multi-racial collaboration for social transformation. Visit www.anti</a:t>
            </a:r>
            <a:r>
              <a:rPr b="0" lang="en-GB" sz="1200">
                <a:solidFill>
                  <a:schemeClr val="dk1"/>
                </a:solidFill>
                <a:latin typeface="Open Sans"/>
                <a:ea typeface="Open Sans"/>
                <a:cs typeface="Open Sans"/>
                <a:sym typeface="Open Sans"/>
              </a:rPr>
              <a:t>Apar</a:t>
            </a:r>
            <a:r>
              <a:rPr b="0" lang="en-GB" sz="1200">
                <a:solidFill>
                  <a:schemeClr val="dk1"/>
                </a:solidFill>
                <a:latin typeface="Open Sans"/>
                <a:ea typeface="Open Sans"/>
                <a:cs typeface="Open Sans"/>
                <a:sym typeface="Open Sans"/>
              </a:rPr>
              <a:t>theidlegacy.org.uk to find out more. </a:t>
            </a:r>
            <a:endParaRPr b="0" sz="1200">
              <a:solidFill>
                <a:schemeClr val="dk1"/>
              </a:solidFill>
              <a:latin typeface="Open Sans"/>
              <a:ea typeface="Open Sans"/>
              <a:cs typeface="Open Sans"/>
              <a:sym typeface="Open Sans"/>
            </a:endParaRPr>
          </a:p>
          <a:p>
            <a:pPr indent="0" lvl="0" marL="180000" marR="131096" rtl="0" algn="l">
              <a:lnSpc>
                <a:spcPct val="100000"/>
              </a:lnSpc>
              <a:spcBef>
                <a:spcPts val="1000"/>
              </a:spcBef>
              <a:spcAft>
                <a:spcPts val="0"/>
              </a:spcAft>
              <a:buNone/>
            </a:pPr>
            <a:r>
              <a:rPr lang="en-GB" sz="1200">
                <a:solidFill>
                  <a:schemeClr val="dk1"/>
                </a:solidFill>
                <a:latin typeface="Open Sans"/>
                <a:ea typeface="Open Sans"/>
                <a:cs typeface="Open Sans"/>
                <a:sym typeface="Open Sans"/>
              </a:rPr>
              <a:t>The National Lottery Heritage Fund </a:t>
            </a:r>
            <a:r>
              <a:rPr b="0" lang="en-GB" sz="1200">
                <a:solidFill>
                  <a:schemeClr val="dk1"/>
                </a:solidFill>
                <a:latin typeface="Open Sans"/>
                <a:ea typeface="Open Sans"/>
                <a:cs typeface="Open Sans"/>
                <a:sym typeface="Open Sans"/>
              </a:rPr>
              <a:t>is the largest dedicated funder of the UK’s heritage. Its vision is for heritage to be valued, cared for and sustained for everyone, now and in the future. Visit www.heritagefund.org.uk to find out more.</a:t>
            </a:r>
            <a:endParaRPr b="0"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0" sz="12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b="0" i="1" sz="1200">
              <a:solidFill>
                <a:srgbClr val="272E65"/>
              </a:solidFill>
              <a:latin typeface="Arial Narrow"/>
              <a:ea typeface="Arial Narrow"/>
              <a:cs typeface="Arial Narrow"/>
              <a:sym typeface="Arial Narrow"/>
            </a:endParaRPr>
          </a:p>
          <a:p>
            <a:pPr indent="0" lvl="0" marL="0" rtl="0" algn="l">
              <a:spcBef>
                <a:spcPts val="0"/>
              </a:spcBef>
              <a:spcAft>
                <a:spcPts val="0"/>
              </a:spcAft>
              <a:buNone/>
            </a:pPr>
            <a:r>
              <a:t/>
            </a:r>
            <a:endParaRPr sz="2600">
              <a:solidFill>
                <a:schemeClr val="dk1"/>
              </a:solidFill>
            </a:endParaRPr>
          </a:p>
          <a:p>
            <a:pPr indent="0" lvl="0" marL="0" rtl="0" algn="ctr">
              <a:spcBef>
                <a:spcPts val="1000"/>
              </a:spcBef>
              <a:spcAft>
                <a:spcPts val="0"/>
              </a:spcAft>
              <a:buNone/>
            </a:pPr>
            <a:r>
              <a:t/>
            </a:r>
            <a:endParaRPr sz="2600">
              <a:solidFill>
                <a:schemeClr val="dk1"/>
              </a:solidFill>
            </a:endParaRPr>
          </a:p>
          <a:p>
            <a:pPr indent="0" lvl="0" marL="0" rtl="0" algn="ctr">
              <a:spcBef>
                <a:spcPts val="0"/>
              </a:spcBef>
              <a:spcAft>
                <a:spcPts val="0"/>
              </a:spcAft>
              <a:buNone/>
            </a:pPr>
            <a:r>
              <a:t/>
            </a:r>
            <a:endParaRPr sz="2600">
              <a:solidFill>
                <a:schemeClr val="dk1"/>
              </a:solidFill>
            </a:endParaRPr>
          </a:p>
          <a:p>
            <a:pPr indent="0" lvl="0" marL="0" rtl="0" algn="ctr">
              <a:spcBef>
                <a:spcPts val="0"/>
              </a:spcBef>
              <a:spcAft>
                <a:spcPts val="0"/>
              </a:spcAft>
              <a:buNone/>
            </a:pPr>
            <a:r>
              <a:t/>
            </a:r>
            <a:endParaRPr sz="2600">
              <a:solidFill>
                <a:schemeClr val="dk1"/>
              </a:solidFill>
            </a:endParaRPr>
          </a:p>
        </p:txBody>
      </p:sp>
      <p:pic>
        <p:nvPicPr>
          <p:cNvPr id="446" name="Google Shape;446;p77"/>
          <p:cNvPicPr preferRelativeResize="0"/>
          <p:nvPr/>
        </p:nvPicPr>
        <p:blipFill>
          <a:blip r:embed="rId3">
            <a:alphaModFix/>
          </a:blip>
          <a:stretch>
            <a:fillRect/>
          </a:stretch>
        </p:blipFill>
        <p:spPr>
          <a:xfrm>
            <a:off x="5431125" y="4365010"/>
            <a:ext cx="2341325" cy="595715"/>
          </a:xfrm>
          <a:prstGeom prst="rect">
            <a:avLst/>
          </a:prstGeom>
          <a:noFill/>
          <a:ln>
            <a:noFill/>
          </a:ln>
        </p:spPr>
      </p:pic>
      <p:pic>
        <p:nvPicPr>
          <p:cNvPr id="447" name="Google Shape;447;p77"/>
          <p:cNvPicPr preferRelativeResize="0"/>
          <p:nvPr/>
        </p:nvPicPr>
        <p:blipFill>
          <a:blip r:embed="rId4">
            <a:alphaModFix/>
          </a:blip>
          <a:stretch>
            <a:fillRect/>
          </a:stretch>
        </p:blipFill>
        <p:spPr>
          <a:xfrm>
            <a:off x="157050" y="4372075"/>
            <a:ext cx="2341323" cy="581600"/>
          </a:xfrm>
          <a:prstGeom prst="rect">
            <a:avLst/>
          </a:prstGeom>
          <a:noFill/>
          <a:ln>
            <a:noFill/>
          </a:ln>
        </p:spPr>
      </p:pic>
      <p:pic>
        <p:nvPicPr>
          <p:cNvPr id="448" name="Google Shape;448;p77"/>
          <p:cNvPicPr preferRelativeResize="0"/>
          <p:nvPr/>
        </p:nvPicPr>
        <p:blipFill rotWithShape="1">
          <a:blip r:embed="rId5">
            <a:alphaModFix/>
          </a:blip>
          <a:srcRect b="21358" l="6162" r="13283" t="18765"/>
          <a:stretch/>
        </p:blipFill>
        <p:spPr>
          <a:xfrm>
            <a:off x="2655075" y="3935550"/>
            <a:ext cx="2619325" cy="1128850"/>
          </a:xfrm>
          <a:prstGeom prst="rect">
            <a:avLst/>
          </a:prstGeom>
          <a:noFill/>
          <a:ln>
            <a:noFill/>
          </a:ln>
        </p:spPr>
      </p:pic>
      <p:pic>
        <p:nvPicPr>
          <p:cNvPr id="449" name="Google Shape;449;p77"/>
          <p:cNvPicPr preferRelativeResize="0"/>
          <p:nvPr/>
        </p:nvPicPr>
        <p:blipFill>
          <a:blip r:embed="rId6">
            <a:alphaModFix/>
          </a:blip>
          <a:stretch>
            <a:fillRect/>
          </a:stretch>
        </p:blipFill>
        <p:spPr>
          <a:xfrm>
            <a:off x="8001000" y="4071650"/>
            <a:ext cx="992751" cy="992751"/>
          </a:xfrm>
          <a:prstGeom prst="rect">
            <a:avLst/>
          </a:prstGeom>
          <a:noFill/>
          <a:ln>
            <a:noFill/>
          </a:ln>
        </p:spPr>
      </p:pic>
      <p:pic>
        <p:nvPicPr>
          <p:cNvPr id="450" name="Google Shape;450;p77"/>
          <p:cNvPicPr preferRelativeResize="0"/>
          <p:nvPr/>
        </p:nvPicPr>
        <p:blipFill rotWithShape="1">
          <a:blip r:embed="rId7">
            <a:alphaModFix/>
          </a:blip>
          <a:srcRect b="0" l="0" r="309" t="0"/>
          <a:stretch/>
        </p:blipFill>
        <p:spPr>
          <a:xfrm rot="10800000">
            <a:off x="-2" y="-25"/>
            <a:ext cx="9179977" cy="416200"/>
          </a:xfrm>
          <a:prstGeom prst="rect">
            <a:avLst/>
          </a:prstGeom>
          <a:noFill/>
          <a:ln>
            <a:noFill/>
          </a:ln>
        </p:spPr>
      </p:pic>
      <p:pic>
        <p:nvPicPr>
          <p:cNvPr id="451" name="Google Shape;451;p77"/>
          <p:cNvPicPr preferRelativeResize="0"/>
          <p:nvPr/>
        </p:nvPicPr>
        <p:blipFill rotWithShape="1">
          <a:blip r:embed="rId7">
            <a:alphaModFix/>
          </a:blip>
          <a:srcRect b="0" l="24502" r="49977" t="0"/>
          <a:stretch/>
        </p:blipFill>
        <p:spPr>
          <a:xfrm rot="-5400000">
            <a:off x="7375076" y="1758676"/>
            <a:ext cx="3184774" cy="425025"/>
          </a:xfrm>
          <a:prstGeom prst="rect">
            <a:avLst/>
          </a:prstGeom>
          <a:noFill/>
          <a:ln>
            <a:noFill/>
          </a:ln>
        </p:spPr>
      </p:pic>
      <p:pic>
        <p:nvPicPr>
          <p:cNvPr id="452" name="Google Shape;452;p77"/>
          <p:cNvPicPr preferRelativeResize="0"/>
          <p:nvPr/>
        </p:nvPicPr>
        <p:blipFill rotWithShape="1">
          <a:blip r:embed="rId7">
            <a:alphaModFix/>
          </a:blip>
          <a:srcRect b="0" l="0" r="309" t="0"/>
          <a:stretch/>
        </p:blipFill>
        <p:spPr>
          <a:xfrm>
            <a:off x="-17990" y="3549700"/>
            <a:ext cx="9179977" cy="416200"/>
          </a:xfrm>
          <a:prstGeom prst="rect">
            <a:avLst/>
          </a:prstGeom>
          <a:noFill/>
          <a:ln>
            <a:noFill/>
          </a:ln>
        </p:spPr>
      </p:pic>
      <p:pic>
        <p:nvPicPr>
          <p:cNvPr id="453" name="Google Shape;453;p77"/>
          <p:cNvPicPr preferRelativeResize="0"/>
          <p:nvPr/>
        </p:nvPicPr>
        <p:blipFill rotWithShape="1">
          <a:blip r:embed="rId7">
            <a:alphaModFix/>
          </a:blip>
          <a:srcRect b="0" l="24502" r="49977" t="0"/>
          <a:stretch/>
        </p:blipFill>
        <p:spPr>
          <a:xfrm rot="5400000">
            <a:off x="-1376949" y="1762463"/>
            <a:ext cx="3184774" cy="425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10" name="Shape 310"/>
        <p:cNvGrpSpPr/>
        <p:nvPr/>
      </p:nvGrpSpPr>
      <p:grpSpPr>
        <a:xfrm>
          <a:off x="0" y="0"/>
          <a:ext cx="0" cy="0"/>
          <a:chOff x="0" y="0"/>
          <a:chExt cx="0" cy="0"/>
        </a:xfrm>
      </p:grpSpPr>
      <p:sp>
        <p:nvSpPr>
          <p:cNvPr id="311" name="Google Shape;311;p60"/>
          <p:cNvSpPr txBox="1"/>
          <p:nvPr>
            <p:ph type="ctrTitle"/>
          </p:nvPr>
        </p:nvSpPr>
        <p:spPr>
          <a:xfrm>
            <a:off x="1078938" y="1700450"/>
            <a:ext cx="7022100" cy="18483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rmAutofit fontScale="90000"/>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3000">
                <a:solidFill>
                  <a:schemeClr val="dk1"/>
                </a:solidFill>
              </a:rPr>
              <a:t>Guiding Questions</a:t>
            </a:r>
            <a:endParaRPr sz="3000">
              <a:solidFill>
                <a:schemeClr val="dk1"/>
              </a:solidFill>
            </a:endParaRPr>
          </a:p>
          <a:p>
            <a:pPr indent="0" lvl="0" marL="0" rtl="0" algn="ctr">
              <a:lnSpc>
                <a:spcPct val="115000"/>
              </a:lnSpc>
              <a:spcBef>
                <a:spcPts val="1500"/>
              </a:spcBef>
              <a:spcAft>
                <a:spcPts val="0"/>
              </a:spcAft>
              <a:buNone/>
            </a:pPr>
            <a:r>
              <a:rPr b="0" lang="en-GB" sz="2200">
                <a:solidFill>
                  <a:schemeClr val="dk1"/>
                </a:solidFill>
                <a:latin typeface="Open Sans"/>
                <a:ea typeface="Open Sans"/>
                <a:cs typeface="Open Sans"/>
                <a:sym typeface="Open Sans"/>
              </a:rPr>
              <a:t>What is resistance and what can it look like?</a:t>
            </a:r>
            <a:endParaRPr b="0" sz="2200">
              <a:solidFill>
                <a:schemeClr val="dk1"/>
              </a:solidFill>
              <a:latin typeface="Open Sans"/>
              <a:ea typeface="Open Sans"/>
              <a:cs typeface="Open Sans"/>
              <a:sym typeface="Open Sans"/>
            </a:endParaRPr>
          </a:p>
          <a:p>
            <a:pPr indent="0" lvl="0" marL="0" rtl="0" algn="ctr">
              <a:lnSpc>
                <a:spcPct val="115000"/>
              </a:lnSpc>
              <a:spcBef>
                <a:spcPts val="1000"/>
              </a:spcBef>
              <a:spcAft>
                <a:spcPts val="0"/>
              </a:spcAft>
              <a:buNone/>
            </a:pPr>
            <a:r>
              <a:rPr b="0" lang="en-GB" sz="2200">
                <a:solidFill>
                  <a:schemeClr val="dk1"/>
                </a:solidFill>
                <a:latin typeface="Open Sans"/>
                <a:ea typeface="Open Sans"/>
                <a:cs typeface="Open Sans"/>
                <a:sym typeface="Open Sans"/>
              </a:rPr>
              <a:t>How did people resist early apartheid? </a:t>
            </a:r>
            <a:endParaRPr b="0" sz="22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0" sz="22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4000">
              <a:solidFill>
                <a:schemeClr val="dk1"/>
              </a:solidFill>
            </a:endParaRPr>
          </a:p>
        </p:txBody>
      </p:sp>
      <p:pic>
        <p:nvPicPr>
          <p:cNvPr id="312" name="Google Shape;312;p60"/>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313" name="Google Shape;313;p60"/>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314" name="Google Shape;314;p60"/>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315" name="Google Shape;315;p60"/>
          <p:cNvPicPr preferRelativeResize="0"/>
          <p:nvPr/>
        </p:nvPicPr>
        <p:blipFill rotWithShape="1">
          <a:blip r:embed="rId3">
            <a:alphaModFix/>
          </a:blip>
          <a:srcRect b="0" l="24531" r="50304" t="0"/>
          <a:stretch/>
        </p:blipFill>
        <p:spPr>
          <a:xfrm rot="-5400000">
            <a:off x="7600663" y="2187036"/>
            <a:ext cx="2317249" cy="76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20" name="Shape 320"/>
        <p:cNvGrpSpPr/>
        <p:nvPr/>
      </p:nvGrpSpPr>
      <p:grpSpPr>
        <a:xfrm>
          <a:off x="0" y="0"/>
          <a:ext cx="0" cy="0"/>
          <a:chOff x="0" y="0"/>
          <a:chExt cx="0" cy="0"/>
        </a:xfrm>
      </p:grpSpPr>
      <p:pic>
        <p:nvPicPr>
          <p:cNvPr id="321" name="Google Shape;321;p61"/>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322" name="Google Shape;322;p61"/>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323" name="Google Shape;323;p61"/>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324" name="Google Shape;324;p61"/>
          <p:cNvPicPr preferRelativeResize="0"/>
          <p:nvPr/>
        </p:nvPicPr>
        <p:blipFill rotWithShape="1">
          <a:blip r:embed="rId3">
            <a:alphaModFix/>
          </a:blip>
          <a:srcRect b="0" l="24531" r="50304" t="0"/>
          <a:stretch/>
        </p:blipFill>
        <p:spPr>
          <a:xfrm rot="-5400000">
            <a:off x="7600663" y="2187036"/>
            <a:ext cx="2317249" cy="769425"/>
          </a:xfrm>
          <a:prstGeom prst="rect">
            <a:avLst/>
          </a:prstGeom>
          <a:noFill/>
          <a:ln>
            <a:noFill/>
          </a:ln>
        </p:spPr>
      </p:pic>
      <p:sp>
        <p:nvSpPr>
          <p:cNvPr id="325" name="Google Shape;325;p61"/>
          <p:cNvSpPr txBox="1"/>
          <p:nvPr>
            <p:ph type="ctrTitle"/>
          </p:nvPr>
        </p:nvSpPr>
        <p:spPr>
          <a:xfrm>
            <a:off x="1122438" y="1424450"/>
            <a:ext cx="6935100" cy="24003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Learning Objectives</a:t>
            </a:r>
            <a:endParaRPr sz="2700">
              <a:solidFill>
                <a:schemeClr val="dk1"/>
              </a:solidFill>
            </a:endParaRPr>
          </a:p>
          <a:p>
            <a:pPr indent="-355600" lvl="0" marL="457200" rtl="0" algn="l">
              <a:lnSpc>
                <a:spcPct val="115000"/>
              </a:lnSpc>
              <a:spcBef>
                <a:spcPts val="15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To understand what resistance to oppression is and how it can look.</a:t>
            </a:r>
            <a:endParaRPr b="0" sz="2000">
              <a:solidFill>
                <a:schemeClr val="dk1"/>
              </a:solidFill>
              <a:latin typeface="Open Sans"/>
              <a:ea typeface="Open Sans"/>
              <a:cs typeface="Open Sans"/>
              <a:sym typeface="Open Sans"/>
            </a:endParaRPr>
          </a:p>
          <a:p>
            <a:pPr indent="-355600" lvl="0" marL="457200" rtl="0" algn="l">
              <a:lnSpc>
                <a:spcPct val="115000"/>
              </a:lnSpc>
              <a:spcBef>
                <a:spcPts val="1000"/>
              </a:spcBef>
              <a:spcAft>
                <a:spcPts val="0"/>
              </a:spcAft>
              <a:buClr>
                <a:schemeClr val="dk1"/>
              </a:buClr>
              <a:buSzPts val="2000"/>
              <a:buFont typeface="Open Sans"/>
              <a:buChar char="●"/>
            </a:pPr>
            <a:r>
              <a:rPr b="0" lang="en-GB" sz="2000">
                <a:solidFill>
                  <a:schemeClr val="dk1"/>
                </a:solidFill>
                <a:latin typeface="Open Sans"/>
                <a:ea typeface="Open Sans"/>
                <a:cs typeface="Open Sans"/>
                <a:sym typeface="Open Sans"/>
              </a:rPr>
              <a:t>To be able to explain how people in South Africa resisted early apartheid.</a:t>
            </a:r>
            <a:endParaRPr b="0" sz="2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2100">
              <a:solidFill>
                <a:schemeClr val="dk1"/>
              </a:solidFill>
            </a:endParaRPr>
          </a:p>
          <a:p>
            <a:pPr indent="0" lvl="0" marL="0" rtl="0" algn="ctr">
              <a:spcBef>
                <a:spcPts val="0"/>
              </a:spcBef>
              <a:spcAft>
                <a:spcPts val="0"/>
              </a:spcAft>
              <a:buNone/>
            </a:pPr>
            <a:r>
              <a:t/>
            </a:r>
            <a:endParaRPr sz="4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62"/>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Resistance</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331" name="Google Shape;331;p62"/>
          <p:cNvSpPr txBox="1"/>
          <p:nvPr/>
        </p:nvSpPr>
        <p:spPr>
          <a:xfrm>
            <a:off x="2382350" y="1142075"/>
            <a:ext cx="6579000" cy="3468300"/>
          </a:xfrm>
          <a:prstGeom prst="rect">
            <a:avLst/>
          </a:prstGeom>
          <a:noFill/>
          <a:ln>
            <a:noFill/>
          </a:ln>
        </p:spPr>
        <p:txBody>
          <a:bodyPr anchorCtr="0" anchor="t" bIns="95625" lIns="95625" spcFirstLastPara="1" rIns="95625" wrap="square" tIns="956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1"/>
                </a:solidFill>
                <a:latin typeface="Open Sans"/>
                <a:ea typeface="Open Sans"/>
                <a:cs typeface="Open Sans"/>
                <a:sym typeface="Open Sans"/>
              </a:rPr>
              <a:t>Reflect on the following prompts in a journal response: </a:t>
            </a:r>
            <a:endParaRPr b="0" i="0" sz="1800" u="none" cap="none" strike="noStrike">
              <a:solidFill>
                <a:schemeClr val="dk1"/>
              </a:solidFill>
              <a:latin typeface="Open Sans"/>
              <a:ea typeface="Open Sans"/>
              <a:cs typeface="Open Sans"/>
              <a:sym typeface="Open Sans"/>
            </a:endParaRPr>
          </a:p>
          <a:p>
            <a:pPr indent="-342900" lvl="0" marL="457200"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does it mean to resist?</a:t>
            </a:r>
            <a:endParaRPr sz="1800">
              <a:solidFill>
                <a:schemeClr val="dk1"/>
              </a:solidFill>
              <a:latin typeface="Open Sans"/>
              <a:ea typeface="Open Sans"/>
              <a:cs typeface="Open Sans"/>
              <a:sym typeface="Open Sans"/>
            </a:endParaRPr>
          </a:p>
          <a:p>
            <a:pPr indent="-342900" lvl="0" marL="457200"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are the different ways in which people can resist oppression and stand up against injustice?</a:t>
            </a:r>
            <a:endParaRPr sz="1800">
              <a:solidFill>
                <a:schemeClr val="dk1"/>
              </a:solidFill>
              <a:latin typeface="Open Sans"/>
              <a:ea typeface="Open Sans"/>
              <a:cs typeface="Open Sans"/>
              <a:sym typeface="Open Sans"/>
            </a:endParaRPr>
          </a:p>
          <a:p>
            <a:pPr indent="-342900" lvl="0" marL="457200"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What examples of resistance against oppression:</a:t>
            </a:r>
            <a:endParaRPr sz="1800">
              <a:solidFill>
                <a:schemeClr val="dk1"/>
              </a:solidFill>
              <a:latin typeface="Open Sans"/>
              <a:ea typeface="Open Sans"/>
              <a:cs typeface="Open Sans"/>
              <a:sym typeface="Open Sans"/>
            </a:endParaRPr>
          </a:p>
          <a:p>
            <a:pPr indent="-342900" lvl="1" marL="914400" rtl="0" algn="l">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Happened in the past?</a:t>
            </a:r>
            <a:endParaRPr sz="1800">
              <a:solidFill>
                <a:schemeClr val="dk1"/>
              </a:solidFill>
              <a:latin typeface="Open Sans"/>
              <a:ea typeface="Open Sans"/>
              <a:cs typeface="Open Sans"/>
              <a:sym typeface="Open Sans"/>
            </a:endParaRPr>
          </a:p>
          <a:p>
            <a:pPr indent="-342900" lvl="1" marL="914400" rtl="0" algn="l">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Are happening now?</a:t>
            </a:r>
            <a:endParaRPr sz="1800">
              <a:solidFill>
                <a:schemeClr val="dk1"/>
              </a:solidFill>
              <a:latin typeface="Open Sans"/>
              <a:ea typeface="Open Sans"/>
              <a:cs typeface="Open Sans"/>
              <a:sym typeface="Open Sans"/>
            </a:endParaRPr>
          </a:p>
          <a:p>
            <a:pPr indent="-342900" lvl="0" marL="457200" rtl="0" algn="l">
              <a:lnSpc>
                <a:spcPct val="115000"/>
              </a:lnSpc>
              <a:spcBef>
                <a:spcPts val="1000"/>
              </a:spcBef>
              <a:spcAft>
                <a:spcPts val="0"/>
              </a:spcAft>
              <a:buClr>
                <a:schemeClr val="dk1"/>
              </a:buClr>
              <a:buSzPts val="1800"/>
              <a:buFont typeface="Open Sans"/>
              <a:buAutoNum type="arabicPeriod"/>
            </a:pPr>
            <a:r>
              <a:rPr lang="en-GB" sz="1800">
                <a:solidFill>
                  <a:schemeClr val="dk1"/>
                </a:solidFill>
                <a:latin typeface="Open Sans"/>
                <a:ea typeface="Open Sans"/>
                <a:cs typeface="Open Sans"/>
                <a:sym typeface="Open Sans"/>
              </a:rPr>
              <a:t>Why do you think people engage in acts of resistance?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2286000" marR="0" rtl="0" algn="l">
              <a:lnSpc>
                <a:spcPct val="100000"/>
              </a:lnSpc>
              <a:spcBef>
                <a:spcPts val="3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320040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id="332" name="Google Shape;332;p62" title="TFT_Journals_No-Text_RGB.png"/>
          <p:cNvPicPr preferRelativeResize="0"/>
          <p:nvPr/>
        </p:nvPicPr>
        <p:blipFill rotWithShape="1">
          <a:blip r:embed="rId3">
            <a:alphaModFix/>
          </a:blip>
          <a:srcRect b="60" l="0" r="0" t="50"/>
          <a:stretch/>
        </p:blipFill>
        <p:spPr>
          <a:xfrm>
            <a:off x="316000" y="1801450"/>
            <a:ext cx="1846350" cy="1844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63"/>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Learn About Ways Apartheid Was Resisted</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338" name="Google Shape;338;p63"/>
          <p:cNvSpPr txBox="1"/>
          <p:nvPr/>
        </p:nvSpPr>
        <p:spPr>
          <a:xfrm>
            <a:off x="2781775" y="1604550"/>
            <a:ext cx="5906700" cy="3084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Open Sans"/>
              <a:buAutoNum type="arabicPeriod"/>
            </a:pPr>
            <a:r>
              <a:rPr b="0" i="0" lang="en-GB" sz="1800" u="none" cap="none" strike="noStrike">
                <a:solidFill>
                  <a:schemeClr val="dk1"/>
                </a:solidFill>
                <a:latin typeface="Open Sans"/>
                <a:ea typeface="Open Sans"/>
                <a:cs typeface="Open Sans"/>
                <a:sym typeface="Open Sans"/>
              </a:rPr>
              <a:t>In your ‘</a:t>
            </a:r>
            <a:r>
              <a:rPr b="1" i="0" lang="en-GB" sz="1800" u="none" cap="none" strike="noStrike">
                <a:solidFill>
                  <a:schemeClr val="dk1"/>
                </a:solidFill>
                <a:latin typeface="Open Sans"/>
                <a:ea typeface="Open Sans"/>
                <a:cs typeface="Open Sans"/>
                <a:sym typeface="Open Sans"/>
              </a:rPr>
              <a:t>expert group</a:t>
            </a:r>
            <a:r>
              <a:rPr b="0" i="0" lang="en-GB" sz="1800" u="none" cap="none" strike="noStrike">
                <a:solidFill>
                  <a:schemeClr val="dk1"/>
                </a:solidFill>
                <a:latin typeface="Open Sans"/>
                <a:ea typeface="Open Sans"/>
                <a:cs typeface="Open Sans"/>
                <a:sym typeface="Open Sans"/>
              </a:rPr>
              <a:t>,’ you will review and discuss your assigned materials together. You should understand these materials and be prepared to explain them to your classmates.</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00000"/>
              </a:lnSpc>
              <a:spcBef>
                <a:spcPts val="1000"/>
              </a:spcBef>
              <a:spcAft>
                <a:spcPts val="1000"/>
              </a:spcAft>
              <a:buClr>
                <a:schemeClr val="dk1"/>
              </a:buClr>
              <a:buSzPts val="1800"/>
              <a:buFont typeface="Open Sans"/>
              <a:buAutoNum type="arabicPeriod"/>
            </a:pPr>
            <a:r>
              <a:rPr b="0" i="0" lang="en-GB" sz="1800" u="none" cap="none" strike="noStrike">
                <a:solidFill>
                  <a:schemeClr val="dk1"/>
                </a:solidFill>
                <a:latin typeface="Open Sans"/>
                <a:ea typeface="Open Sans"/>
                <a:cs typeface="Open Sans"/>
                <a:sym typeface="Open Sans"/>
              </a:rPr>
              <a:t>In your ‘</a:t>
            </a:r>
            <a:r>
              <a:rPr b="1" i="0" lang="en-GB" sz="1800" u="none" cap="none" strike="noStrike">
                <a:solidFill>
                  <a:schemeClr val="dk1"/>
                </a:solidFill>
                <a:latin typeface="Open Sans"/>
                <a:ea typeface="Open Sans"/>
                <a:cs typeface="Open Sans"/>
                <a:sym typeface="Open Sans"/>
              </a:rPr>
              <a:t>teaching group</a:t>
            </a:r>
            <a:r>
              <a:rPr b="0" i="0" lang="en-GB" sz="1800" u="none" cap="none" strike="noStrike">
                <a:solidFill>
                  <a:schemeClr val="dk1"/>
                </a:solidFill>
                <a:latin typeface="Open Sans"/>
                <a:ea typeface="Open Sans"/>
                <a:cs typeface="Open Sans"/>
                <a:sym typeface="Open Sans"/>
              </a:rPr>
              <a:t>,’ you will take turns sharing what you learnt in your ‘expert group,’ before discussing a set of questions to help consolidate your understanding of </a:t>
            </a:r>
            <a:r>
              <a:rPr lang="en-GB" sz="1800">
                <a:solidFill>
                  <a:schemeClr val="dk1"/>
                </a:solidFill>
                <a:latin typeface="Open Sans"/>
                <a:ea typeface="Open Sans"/>
                <a:cs typeface="Open Sans"/>
                <a:sym typeface="Open Sans"/>
              </a:rPr>
              <a:t>the ways </a:t>
            </a:r>
            <a:r>
              <a:rPr lang="en-GB" sz="1800">
                <a:solidFill>
                  <a:schemeClr val="dk1"/>
                </a:solidFill>
                <a:latin typeface="Open Sans"/>
                <a:ea typeface="Open Sans"/>
                <a:cs typeface="Open Sans"/>
                <a:sym typeface="Open Sans"/>
              </a:rPr>
              <a:t>apartheid</a:t>
            </a:r>
            <a:r>
              <a:rPr lang="en-GB" sz="1800">
                <a:solidFill>
                  <a:schemeClr val="dk1"/>
                </a:solidFill>
                <a:latin typeface="Open Sans"/>
                <a:ea typeface="Open Sans"/>
                <a:cs typeface="Open Sans"/>
                <a:sym typeface="Open Sans"/>
              </a:rPr>
              <a:t> was resisted.</a:t>
            </a:r>
            <a:endParaRPr b="0" i="0" sz="1800" u="none" cap="none" strike="noStrike">
              <a:solidFill>
                <a:schemeClr val="dk1"/>
              </a:solidFill>
              <a:latin typeface="Open Sans"/>
              <a:ea typeface="Open Sans"/>
              <a:cs typeface="Open Sans"/>
              <a:sym typeface="Open Sans"/>
            </a:endParaRPr>
          </a:p>
        </p:txBody>
      </p:sp>
      <p:sp>
        <p:nvSpPr>
          <p:cNvPr id="339" name="Google Shape;339;p63"/>
          <p:cNvSpPr txBox="1"/>
          <p:nvPr/>
        </p:nvSpPr>
        <p:spPr>
          <a:xfrm>
            <a:off x="2887575" y="1138650"/>
            <a:ext cx="2494200" cy="46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000"/>
              </a:spcAft>
              <a:buClr>
                <a:schemeClr val="dk1"/>
              </a:buClr>
              <a:buSzPts val="1100"/>
              <a:buFont typeface="Arial"/>
              <a:buNone/>
            </a:pPr>
            <a:r>
              <a:rPr b="1" i="0" lang="en-GB" sz="1800" u="none" cap="none" strike="noStrike">
                <a:solidFill>
                  <a:srgbClr val="252525"/>
                </a:solidFill>
                <a:latin typeface="Open Sans"/>
                <a:ea typeface="Open Sans"/>
                <a:cs typeface="Open Sans"/>
                <a:sym typeface="Open Sans"/>
              </a:rPr>
              <a:t>The Jigsaw Process</a:t>
            </a:r>
            <a:endParaRPr b="0" i="0" sz="1800" u="none" cap="none" strike="noStrike">
              <a:solidFill>
                <a:srgbClr val="000000"/>
              </a:solidFill>
              <a:latin typeface="Arial"/>
              <a:ea typeface="Arial"/>
              <a:cs typeface="Arial"/>
              <a:sym typeface="Arial"/>
            </a:endParaRPr>
          </a:p>
        </p:txBody>
      </p:sp>
      <p:pic>
        <p:nvPicPr>
          <p:cNvPr id="340" name="Google Shape;340;p63" title="TFT_Jigsaw_RGB.png"/>
          <p:cNvPicPr preferRelativeResize="0"/>
          <p:nvPr/>
        </p:nvPicPr>
        <p:blipFill rotWithShape="1">
          <a:blip r:embed="rId3">
            <a:alphaModFix/>
          </a:blip>
          <a:srcRect b="16528" l="0" r="0" t="0"/>
          <a:stretch/>
        </p:blipFill>
        <p:spPr>
          <a:xfrm>
            <a:off x="531975" y="1830787"/>
            <a:ext cx="2139425" cy="21394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4" name="Shape 344"/>
        <p:cNvGrpSpPr/>
        <p:nvPr/>
      </p:nvGrpSpPr>
      <p:grpSpPr>
        <a:xfrm>
          <a:off x="0" y="0"/>
          <a:ext cx="0" cy="0"/>
          <a:chOff x="0" y="0"/>
          <a:chExt cx="0" cy="0"/>
        </a:xfrm>
      </p:grpSpPr>
      <p:sp>
        <p:nvSpPr>
          <p:cNvPr id="345" name="Google Shape;345;p64"/>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Learn About Ways Apartheid Was Resisted</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346" name="Google Shape;346;p64"/>
          <p:cNvSpPr txBox="1"/>
          <p:nvPr/>
        </p:nvSpPr>
        <p:spPr>
          <a:xfrm>
            <a:off x="1807100" y="629150"/>
            <a:ext cx="7264800" cy="4132800"/>
          </a:xfrm>
          <a:prstGeom prst="rect">
            <a:avLst/>
          </a:prstGeom>
          <a:noFill/>
          <a:ln>
            <a:noFill/>
          </a:ln>
        </p:spPr>
        <p:txBody>
          <a:bodyPr anchorCtr="0" anchor="t" bIns="91425" lIns="91425" spcFirstLastPara="1" rIns="91425" wrap="square" tIns="91425">
            <a:noAutofit/>
          </a:bodyPr>
          <a:lstStyle/>
          <a:p>
            <a:pPr indent="-294301" lvl="0" marL="360001" rtl="0" algn="l">
              <a:lnSpc>
                <a:spcPct val="115000"/>
              </a:lnSpc>
              <a:spcBef>
                <a:spcPts val="0"/>
              </a:spcBef>
              <a:spcAft>
                <a:spcPts val="0"/>
              </a:spcAft>
              <a:buClr>
                <a:srgbClr val="252525"/>
              </a:buClr>
              <a:buSzPts val="1800"/>
              <a:buFont typeface="Open Sans"/>
              <a:buAutoNum type="arabicPeriod"/>
            </a:pPr>
            <a:r>
              <a:rPr lang="en-GB" sz="1800">
                <a:solidFill>
                  <a:srgbClr val="252525"/>
                </a:solidFill>
                <a:latin typeface="Open Sans"/>
                <a:ea typeface="Open Sans"/>
                <a:cs typeface="Open Sans"/>
                <a:sym typeface="Open Sans"/>
              </a:rPr>
              <a:t>Briefly summarise 2–3 key findings of your ‘expert’ group to your ‘teaching’ group (take it in turns). </a:t>
            </a:r>
            <a:endParaRPr sz="1800">
              <a:solidFill>
                <a:srgbClr val="252525"/>
              </a:solidFill>
              <a:latin typeface="Open Sans"/>
              <a:ea typeface="Open Sans"/>
              <a:cs typeface="Open Sans"/>
              <a:sym typeface="Open Sans"/>
            </a:endParaRPr>
          </a:p>
          <a:p>
            <a:pPr indent="-294301" lvl="0" marL="360001" rtl="0" algn="l">
              <a:lnSpc>
                <a:spcPct val="115000"/>
              </a:lnSpc>
              <a:spcBef>
                <a:spcPts val="700"/>
              </a:spcBef>
              <a:spcAft>
                <a:spcPts val="0"/>
              </a:spcAft>
              <a:buClr>
                <a:srgbClr val="252525"/>
              </a:buClr>
              <a:buSzPts val="1800"/>
              <a:buFont typeface="Open Sans"/>
              <a:buAutoNum type="arabicPeriod"/>
            </a:pPr>
            <a:r>
              <a:rPr lang="en-GB" sz="1800">
                <a:solidFill>
                  <a:srgbClr val="252525"/>
                </a:solidFill>
                <a:latin typeface="Open Sans"/>
                <a:ea typeface="Open Sans"/>
                <a:cs typeface="Open Sans"/>
                <a:sym typeface="Open Sans"/>
              </a:rPr>
              <a:t>What forms did resistance to </a:t>
            </a:r>
            <a:r>
              <a:rPr lang="en-GB" sz="1800">
                <a:solidFill>
                  <a:srgbClr val="252525"/>
                </a:solidFill>
                <a:latin typeface="Open Sans"/>
                <a:ea typeface="Open Sans"/>
                <a:cs typeface="Open Sans"/>
                <a:sym typeface="Open Sans"/>
              </a:rPr>
              <a:t>apartheid</a:t>
            </a:r>
            <a:r>
              <a:rPr lang="en-GB" sz="1800">
                <a:solidFill>
                  <a:srgbClr val="252525"/>
                </a:solidFill>
                <a:latin typeface="Open Sans"/>
                <a:ea typeface="Open Sans"/>
                <a:cs typeface="Open Sans"/>
                <a:sym typeface="Open Sans"/>
              </a:rPr>
              <a:t> take in South Africa?</a:t>
            </a:r>
            <a:endParaRPr sz="1800">
              <a:solidFill>
                <a:srgbClr val="252525"/>
              </a:solidFill>
              <a:latin typeface="Open Sans"/>
              <a:ea typeface="Open Sans"/>
              <a:cs typeface="Open Sans"/>
              <a:sym typeface="Open Sans"/>
            </a:endParaRPr>
          </a:p>
          <a:p>
            <a:pPr indent="-294301" lvl="0" marL="360001" rtl="0" algn="l">
              <a:lnSpc>
                <a:spcPct val="115000"/>
              </a:lnSpc>
              <a:spcBef>
                <a:spcPts val="700"/>
              </a:spcBef>
              <a:spcAft>
                <a:spcPts val="0"/>
              </a:spcAft>
              <a:buClr>
                <a:srgbClr val="252525"/>
              </a:buClr>
              <a:buSzPts val="1800"/>
              <a:buFont typeface="Open Sans"/>
              <a:buAutoNum type="arabicPeriod"/>
            </a:pPr>
            <a:r>
              <a:rPr lang="en-GB" sz="1800">
                <a:solidFill>
                  <a:srgbClr val="252525"/>
                </a:solidFill>
                <a:latin typeface="Open Sans"/>
                <a:ea typeface="Open Sans"/>
                <a:cs typeface="Open Sans"/>
                <a:sym typeface="Open Sans"/>
              </a:rPr>
              <a:t>What do these articles teach us about resistance against oppression and standing up against injustice? </a:t>
            </a:r>
            <a:endParaRPr sz="1800">
              <a:solidFill>
                <a:srgbClr val="252525"/>
              </a:solidFill>
              <a:latin typeface="Open Sans"/>
              <a:ea typeface="Open Sans"/>
              <a:cs typeface="Open Sans"/>
              <a:sym typeface="Open Sans"/>
            </a:endParaRPr>
          </a:p>
          <a:p>
            <a:pPr indent="-342900" lvl="1" marL="914400" rtl="0" algn="l">
              <a:lnSpc>
                <a:spcPct val="115000"/>
              </a:lnSpc>
              <a:spcBef>
                <a:spcPts val="300"/>
              </a:spcBef>
              <a:spcAft>
                <a:spcPts val="0"/>
              </a:spcAft>
              <a:buClr>
                <a:srgbClr val="252525"/>
              </a:buClr>
              <a:buSzPts val="1800"/>
              <a:buFont typeface="Open Sans"/>
              <a:buChar char="○"/>
            </a:pPr>
            <a:r>
              <a:rPr lang="en-GB" sz="1800">
                <a:solidFill>
                  <a:srgbClr val="252525"/>
                </a:solidFill>
                <a:latin typeface="Open Sans"/>
                <a:ea typeface="Open Sans"/>
                <a:cs typeface="Open Sans"/>
                <a:sym typeface="Open Sans"/>
              </a:rPr>
              <a:t>What can we learn from the tactics used by those fighting against early </a:t>
            </a:r>
            <a:r>
              <a:rPr lang="en-GB" sz="1800">
                <a:solidFill>
                  <a:srgbClr val="252525"/>
                </a:solidFill>
                <a:latin typeface="Open Sans"/>
                <a:ea typeface="Open Sans"/>
                <a:cs typeface="Open Sans"/>
                <a:sym typeface="Open Sans"/>
              </a:rPr>
              <a:t>apartheid</a:t>
            </a:r>
            <a:r>
              <a:rPr lang="en-GB" sz="1800">
                <a:solidFill>
                  <a:srgbClr val="252525"/>
                </a:solidFill>
                <a:latin typeface="Open Sans"/>
                <a:ea typeface="Open Sans"/>
                <a:cs typeface="Open Sans"/>
                <a:sym typeface="Open Sans"/>
              </a:rPr>
              <a:t>? </a:t>
            </a:r>
            <a:endParaRPr sz="1800">
              <a:solidFill>
                <a:srgbClr val="252525"/>
              </a:solidFill>
              <a:latin typeface="Open Sans"/>
              <a:ea typeface="Open Sans"/>
              <a:cs typeface="Open Sans"/>
              <a:sym typeface="Open Sans"/>
            </a:endParaRPr>
          </a:p>
          <a:p>
            <a:pPr indent="-294301" lvl="0" marL="360001" rtl="0" algn="l">
              <a:lnSpc>
                <a:spcPct val="115000"/>
              </a:lnSpc>
              <a:spcBef>
                <a:spcPts val="700"/>
              </a:spcBef>
              <a:spcAft>
                <a:spcPts val="0"/>
              </a:spcAft>
              <a:buClr>
                <a:srgbClr val="252525"/>
              </a:buClr>
              <a:buSzPts val="1800"/>
              <a:buFont typeface="Open Sans"/>
              <a:buAutoNum type="arabicPeriod"/>
            </a:pPr>
            <a:r>
              <a:rPr lang="en-GB" sz="1800">
                <a:solidFill>
                  <a:srgbClr val="252525"/>
                </a:solidFill>
                <a:latin typeface="Open Sans"/>
                <a:ea typeface="Open Sans"/>
                <a:cs typeface="Open Sans"/>
                <a:sym typeface="Open Sans"/>
              </a:rPr>
              <a:t>What, if any, parallels do you see between the acts of resistance during </a:t>
            </a:r>
            <a:r>
              <a:rPr lang="en-GB" sz="1800">
                <a:solidFill>
                  <a:srgbClr val="252525"/>
                </a:solidFill>
                <a:latin typeface="Open Sans"/>
                <a:ea typeface="Open Sans"/>
                <a:cs typeface="Open Sans"/>
                <a:sym typeface="Open Sans"/>
              </a:rPr>
              <a:t>apartheid</a:t>
            </a:r>
            <a:r>
              <a:rPr lang="en-GB" sz="1800">
                <a:solidFill>
                  <a:srgbClr val="252525"/>
                </a:solidFill>
                <a:latin typeface="Open Sans"/>
                <a:ea typeface="Open Sans"/>
                <a:cs typeface="Open Sans"/>
                <a:sym typeface="Open Sans"/>
              </a:rPr>
              <a:t> and acts of resistance used today?</a:t>
            </a:r>
            <a:endParaRPr sz="1800">
              <a:solidFill>
                <a:srgbClr val="252525"/>
              </a:solidFill>
              <a:latin typeface="Open Sans"/>
              <a:ea typeface="Open Sans"/>
              <a:cs typeface="Open Sans"/>
              <a:sym typeface="Open Sans"/>
            </a:endParaRPr>
          </a:p>
          <a:p>
            <a:pPr indent="-294301" lvl="0" marL="360001" rtl="0" algn="l">
              <a:lnSpc>
                <a:spcPct val="115000"/>
              </a:lnSpc>
              <a:spcBef>
                <a:spcPts val="700"/>
              </a:spcBef>
              <a:spcAft>
                <a:spcPts val="0"/>
              </a:spcAft>
              <a:buClr>
                <a:srgbClr val="252525"/>
              </a:buClr>
              <a:buSzPts val="1800"/>
              <a:buFont typeface="Open Sans"/>
              <a:buAutoNum type="arabicPeriod"/>
            </a:pPr>
            <a:r>
              <a:rPr lang="en-GB" sz="1800">
                <a:solidFill>
                  <a:srgbClr val="252525"/>
                </a:solidFill>
                <a:latin typeface="Open Sans"/>
                <a:ea typeface="Open Sans"/>
                <a:cs typeface="Open Sans"/>
                <a:sym typeface="Open Sans"/>
              </a:rPr>
              <a:t>What most resonates with you from the articles and the ideas discussed? </a:t>
            </a:r>
            <a:endParaRPr sz="1800">
              <a:solidFill>
                <a:srgbClr val="252525"/>
              </a:solidFill>
              <a:latin typeface="Open Sans"/>
              <a:ea typeface="Open Sans"/>
              <a:cs typeface="Open Sans"/>
              <a:sym typeface="Open Sans"/>
            </a:endParaRPr>
          </a:p>
          <a:p>
            <a:pPr indent="-294301" lvl="0" marL="360001" rtl="0" algn="l">
              <a:lnSpc>
                <a:spcPct val="115000"/>
              </a:lnSpc>
              <a:spcBef>
                <a:spcPts val="700"/>
              </a:spcBef>
              <a:spcAft>
                <a:spcPts val="0"/>
              </a:spcAft>
              <a:buClr>
                <a:srgbClr val="252525"/>
              </a:buClr>
              <a:buSzPts val="1800"/>
              <a:buFont typeface="Open Sans"/>
              <a:buAutoNum type="arabicPeriod"/>
            </a:pPr>
            <a:r>
              <a:rPr lang="en-GB" sz="1800">
                <a:solidFill>
                  <a:srgbClr val="252525"/>
                </a:solidFill>
                <a:latin typeface="Open Sans"/>
                <a:ea typeface="Open Sans"/>
                <a:cs typeface="Open Sans"/>
                <a:sym typeface="Open Sans"/>
              </a:rPr>
              <a:t>How is this history relevant to the world today? </a:t>
            </a:r>
            <a:endParaRPr sz="1800">
              <a:solidFill>
                <a:srgbClr val="252525"/>
              </a:solidFill>
              <a:latin typeface="Open Sans"/>
              <a:ea typeface="Open Sans"/>
              <a:cs typeface="Open Sans"/>
              <a:sym typeface="Open Sans"/>
            </a:endParaRPr>
          </a:p>
          <a:p>
            <a:pPr indent="0" lvl="0" marL="0" rtl="0" algn="l">
              <a:lnSpc>
                <a:spcPct val="115000"/>
              </a:lnSpc>
              <a:spcBef>
                <a:spcPts val="700"/>
              </a:spcBef>
              <a:spcAft>
                <a:spcPts val="700"/>
              </a:spcAft>
              <a:buNone/>
            </a:pPr>
            <a:r>
              <a:t/>
            </a:r>
            <a:endParaRPr sz="1800">
              <a:solidFill>
                <a:srgbClr val="252525"/>
              </a:solidFill>
              <a:latin typeface="Open Sans"/>
              <a:ea typeface="Open Sans"/>
              <a:cs typeface="Open Sans"/>
              <a:sym typeface="Open Sans"/>
            </a:endParaRPr>
          </a:p>
        </p:txBody>
      </p:sp>
      <p:sp>
        <p:nvSpPr>
          <p:cNvPr id="347" name="Google Shape;347;p64"/>
          <p:cNvSpPr txBox="1"/>
          <p:nvPr/>
        </p:nvSpPr>
        <p:spPr>
          <a:xfrm>
            <a:off x="94025" y="2604732"/>
            <a:ext cx="1764900" cy="205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252525"/>
                </a:solidFill>
                <a:latin typeface="Open Sans"/>
                <a:ea typeface="Open Sans"/>
                <a:cs typeface="Open Sans"/>
                <a:sym typeface="Open Sans"/>
              </a:rPr>
              <a:t>‘Teaching’ Group</a:t>
            </a:r>
            <a:endParaRPr b="1" i="0" sz="1800" u="none" cap="none" strike="noStrike">
              <a:solidFill>
                <a:srgbClr val="252525"/>
              </a:solidFill>
              <a:latin typeface="Open Sans"/>
              <a:ea typeface="Open Sans"/>
              <a:cs typeface="Open Sans"/>
              <a:sym typeface="Open Sans"/>
            </a:endParaRPr>
          </a:p>
          <a:p>
            <a:pPr indent="0" lvl="0" marL="0" marR="0" rtl="0" algn="ctr">
              <a:lnSpc>
                <a:spcPct val="100000"/>
              </a:lnSpc>
              <a:spcBef>
                <a:spcPts val="1000"/>
              </a:spcBef>
              <a:spcAft>
                <a:spcPts val="0"/>
              </a:spcAft>
              <a:buClr>
                <a:srgbClr val="000000"/>
              </a:buClr>
              <a:buSzPts val="1800"/>
              <a:buFont typeface="Arial"/>
              <a:buNone/>
            </a:pPr>
            <a:r>
              <a:rPr b="1" i="0" lang="en-GB" sz="1800" u="none" cap="none" strike="noStrike">
                <a:solidFill>
                  <a:srgbClr val="252525"/>
                </a:solidFill>
                <a:latin typeface="Open Sans"/>
                <a:ea typeface="Open Sans"/>
                <a:cs typeface="Open Sans"/>
                <a:sym typeface="Open Sans"/>
              </a:rPr>
              <a:t>Share what you learnt and discuss the questions. </a:t>
            </a:r>
            <a:endParaRPr b="0" i="0" sz="1800" u="none" cap="none" strike="noStrike">
              <a:solidFill>
                <a:srgbClr val="252525"/>
              </a:solidFill>
              <a:latin typeface="Open Sans"/>
              <a:ea typeface="Open Sans"/>
              <a:cs typeface="Open Sans"/>
              <a:sym typeface="Open Sans"/>
            </a:endParaRPr>
          </a:p>
        </p:txBody>
      </p:sp>
      <p:pic>
        <p:nvPicPr>
          <p:cNvPr id="348" name="Google Shape;348;p64" title="TFT_Jigsaw_RGB.png"/>
          <p:cNvPicPr preferRelativeResize="0"/>
          <p:nvPr/>
        </p:nvPicPr>
        <p:blipFill rotWithShape="1">
          <a:blip r:embed="rId3">
            <a:alphaModFix/>
          </a:blip>
          <a:srcRect b="16528" l="0" r="0" t="0"/>
          <a:stretch/>
        </p:blipFill>
        <p:spPr>
          <a:xfrm>
            <a:off x="297450" y="1097257"/>
            <a:ext cx="1358050" cy="1358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65"/>
          <p:cNvSpPr txBox="1"/>
          <p:nvPr/>
        </p:nvSpPr>
        <p:spPr>
          <a:xfrm>
            <a:off x="0" y="-21300"/>
            <a:ext cx="9144000" cy="6402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2500">
                <a:solidFill>
                  <a:schemeClr val="dk1"/>
                </a:solidFill>
                <a:latin typeface="Montserrat"/>
                <a:ea typeface="Montserrat"/>
                <a:cs typeface="Montserrat"/>
                <a:sym typeface="Montserrat"/>
              </a:rPr>
              <a:t>Reflect on the Lesson</a:t>
            </a:r>
            <a:endParaRPr b="1" sz="2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0"/>
              <a:buFont typeface="Arial"/>
              <a:buNone/>
            </a:pPr>
            <a:r>
              <a:t/>
            </a:r>
            <a:endParaRPr b="1" sz="2500">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i="0" sz="2500" u="none" cap="none" strike="noStrike">
              <a:solidFill>
                <a:srgbClr val="3C286B"/>
              </a:solidFill>
              <a:latin typeface="Montserrat"/>
              <a:ea typeface="Montserrat"/>
              <a:cs typeface="Montserrat"/>
              <a:sym typeface="Montserrat"/>
            </a:endParaRPr>
          </a:p>
        </p:txBody>
      </p:sp>
      <p:sp>
        <p:nvSpPr>
          <p:cNvPr id="354" name="Google Shape;354;p65"/>
          <p:cNvSpPr txBox="1"/>
          <p:nvPr/>
        </p:nvSpPr>
        <p:spPr>
          <a:xfrm>
            <a:off x="2435400" y="1621153"/>
            <a:ext cx="4273200" cy="2136900"/>
          </a:xfrm>
          <a:prstGeom prst="rect">
            <a:avLst/>
          </a:prstGeom>
          <a:noFill/>
          <a:ln>
            <a:noFill/>
          </a:ln>
        </p:spPr>
        <p:txBody>
          <a:bodyPr anchorCtr="0" anchor="t" bIns="95625" lIns="95625" spcFirstLastPara="1" rIns="95625" wrap="square" tIns="95625">
            <a:noAutofit/>
          </a:bodyPr>
          <a:lstStyle/>
          <a:p>
            <a:pPr indent="0" lvl="0" marL="0" rtl="0" algn="ctr">
              <a:lnSpc>
                <a:spcPct val="115000"/>
              </a:lnSpc>
              <a:spcBef>
                <a:spcPts val="0"/>
              </a:spcBef>
              <a:spcAft>
                <a:spcPts val="0"/>
              </a:spcAft>
              <a:buNone/>
            </a:pPr>
            <a:r>
              <a:rPr b="1" lang="en-GB" sz="2200">
                <a:solidFill>
                  <a:schemeClr val="dk1"/>
                </a:solidFill>
                <a:latin typeface="Open Sans"/>
                <a:ea typeface="Open Sans"/>
                <a:cs typeface="Open Sans"/>
                <a:sym typeface="Open Sans"/>
              </a:rPr>
              <a:t>Draw a picture or write a short poem that captures your understanding of resistance and what it can look like</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800"/>
              </a:spcBef>
              <a:spcAft>
                <a:spcPts val="0"/>
              </a:spcAft>
              <a:buClr>
                <a:srgbClr val="000000"/>
              </a:buClr>
              <a:buSzPts val="1800"/>
              <a:buFont typeface="Arial"/>
              <a:buNone/>
            </a:pPr>
            <a:r>
              <a:t/>
            </a:r>
            <a:endParaRPr b="0" i="0" sz="2200" u="none" cap="none" strike="noStrike">
              <a:solidFill>
                <a:schemeClr val="dk1"/>
              </a:solidFill>
              <a:latin typeface="Open Sans"/>
              <a:ea typeface="Open Sans"/>
              <a:cs typeface="Open Sans"/>
              <a:sym typeface="Open Sans"/>
            </a:endParaRPr>
          </a:p>
        </p:txBody>
      </p:sp>
      <p:grpSp>
        <p:nvGrpSpPr>
          <p:cNvPr id="355" name="Google Shape;355;p65"/>
          <p:cNvGrpSpPr/>
          <p:nvPr/>
        </p:nvGrpSpPr>
        <p:grpSpPr>
          <a:xfrm>
            <a:off x="415628" y="1769898"/>
            <a:ext cx="1898626" cy="1839407"/>
            <a:chOff x="3993900" y="1526525"/>
            <a:chExt cx="1493100" cy="1428000"/>
          </a:xfrm>
        </p:grpSpPr>
        <p:sp>
          <p:nvSpPr>
            <p:cNvPr id="356" name="Google Shape;356;p65"/>
            <p:cNvSpPr/>
            <p:nvPr/>
          </p:nvSpPr>
          <p:spPr>
            <a:xfrm>
              <a:off x="3993900" y="1526525"/>
              <a:ext cx="1493100" cy="1428000"/>
            </a:xfrm>
            <a:prstGeom prst="rect">
              <a:avLst/>
            </a:prstGeom>
            <a:solidFill>
              <a:srgbClr val="3A3584"/>
            </a:solidFill>
            <a:ln>
              <a:noFill/>
            </a:ln>
          </p:spPr>
          <p:txBody>
            <a:bodyPr anchorCtr="0" anchor="ctr" bIns="98350" lIns="98350" spcFirstLastPara="1" rIns="98350" wrap="square" tIns="98350">
              <a:noAutofit/>
            </a:bodyPr>
            <a:lstStyle/>
            <a:p>
              <a:pPr indent="0" lvl="0" marL="0" marR="0" rtl="0" algn="l">
                <a:lnSpc>
                  <a:spcPct val="100000"/>
                </a:lnSpc>
                <a:spcBef>
                  <a:spcPts val="0"/>
                </a:spcBef>
                <a:spcAft>
                  <a:spcPts val="0"/>
                </a:spcAft>
                <a:buClr>
                  <a:srgbClr val="000000"/>
                </a:buClr>
                <a:buSzPts val="1506"/>
                <a:buFont typeface="Arial"/>
                <a:buNone/>
              </a:pPr>
              <a:r>
                <a:t/>
              </a:r>
              <a:endParaRPr b="0" i="0" sz="1505" u="none" cap="none" strike="noStrike">
                <a:solidFill>
                  <a:srgbClr val="000000"/>
                </a:solidFill>
                <a:latin typeface="Arial"/>
                <a:ea typeface="Arial"/>
                <a:cs typeface="Arial"/>
                <a:sym typeface="Arial"/>
              </a:endParaRPr>
            </a:p>
          </p:txBody>
        </p:sp>
        <p:sp>
          <p:nvSpPr>
            <p:cNvPr id="357" name="Google Shape;357;p65"/>
            <p:cNvSpPr/>
            <p:nvPr/>
          </p:nvSpPr>
          <p:spPr>
            <a:xfrm>
              <a:off x="4036885" y="2640631"/>
              <a:ext cx="151500" cy="159600"/>
            </a:xfrm>
            <a:prstGeom prst="ellipse">
              <a:avLst/>
            </a:prstGeom>
            <a:solidFill>
              <a:srgbClr val="FFFFFF"/>
            </a:solidFill>
            <a:ln>
              <a:noFill/>
            </a:ln>
          </p:spPr>
          <p:txBody>
            <a:bodyPr anchorCtr="0" anchor="ctr" bIns="98350" lIns="98350" spcFirstLastPara="1" rIns="98350" wrap="square" tIns="98350">
              <a:noAutofit/>
            </a:bodyPr>
            <a:lstStyle/>
            <a:p>
              <a:pPr indent="0" lvl="0" marL="0" marR="0" rtl="0" algn="l">
                <a:lnSpc>
                  <a:spcPct val="100000"/>
                </a:lnSpc>
                <a:spcBef>
                  <a:spcPts val="0"/>
                </a:spcBef>
                <a:spcAft>
                  <a:spcPts val="0"/>
                </a:spcAft>
                <a:buClr>
                  <a:srgbClr val="000000"/>
                </a:buClr>
                <a:buSzPts val="1506"/>
                <a:buFont typeface="Arial"/>
                <a:buNone/>
              </a:pPr>
              <a:r>
                <a:t/>
              </a:r>
              <a:endParaRPr b="0" i="0" sz="1505" u="none" cap="none" strike="noStrike">
                <a:solidFill>
                  <a:srgbClr val="000000"/>
                </a:solidFill>
                <a:latin typeface="Arial"/>
                <a:ea typeface="Arial"/>
                <a:cs typeface="Arial"/>
                <a:sym typeface="Arial"/>
              </a:endParaRPr>
            </a:p>
          </p:txBody>
        </p:sp>
        <p:sp>
          <p:nvSpPr>
            <p:cNvPr id="358" name="Google Shape;358;p65"/>
            <p:cNvSpPr/>
            <p:nvPr/>
          </p:nvSpPr>
          <p:spPr>
            <a:xfrm rot="2525803">
              <a:off x="4287850" y="2027100"/>
              <a:ext cx="163339" cy="810541"/>
            </a:xfrm>
            <a:prstGeom prst="rect">
              <a:avLst/>
            </a:prstGeom>
            <a:solidFill>
              <a:srgbClr val="FF9E15"/>
            </a:solidFill>
            <a:ln>
              <a:noFill/>
            </a:ln>
          </p:spPr>
          <p:txBody>
            <a:bodyPr anchorCtr="0" anchor="ctr" bIns="98350" lIns="98350" spcFirstLastPara="1" rIns="98350" wrap="square" tIns="98350">
              <a:noAutofit/>
            </a:bodyPr>
            <a:lstStyle/>
            <a:p>
              <a:pPr indent="0" lvl="0" marL="0" marR="0" rtl="0" algn="l">
                <a:lnSpc>
                  <a:spcPct val="100000"/>
                </a:lnSpc>
                <a:spcBef>
                  <a:spcPts val="0"/>
                </a:spcBef>
                <a:spcAft>
                  <a:spcPts val="0"/>
                </a:spcAft>
                <a:buClr>
                  <a:srgbClr val="000000"/>
                </a:buClr>
                <a:buSzPts val="1506"/>
                <a:buFont typeface="Arial"/>
                <a:buNone/>
              </a:pPr>
              <a:r>
                <a:t/>
              </a:r>
              <a:endParaRPr b="0" i="0" sz="1505" u="none" cap="none" strike="noStrike">
                <a:solidFill>
                  <a:srgbClr val="003B4C"/>
                </a:solidFill>
                <a:latin typeface="Arial"/>
                <a:ea typeface="Arial"/>
                <a:cs typeface="Arial"/>
                <a:sym typeface="Arial"/>
              </a:endParaRPr>
            </a:p>
          </p:txBody>
        </p:sp>
        <p:sp>
          <p:nvSpPr>
            <p:cNvPr id="359" name="Google Shape;359;p65"/>
            <p:cNvSpPr/>
            <p:nvPr/>
          </p:nvSpPr>
          <p:spPr>
            <a:xfrm rot="2527826">
              <a:off x="4622244" y="1969513"/>
              <a:ext cx="169494" cy="189028"/>
            </a:xfrm>
            <a:prstGeom prst="triangle">
              <a:avLst>
                <a:gd fmla="val 50256" name="adj"/>
              </a:avLst>
            </a:prstGeom>
            <a:solidFill>
              <a:srgbClr val="FFE599"/>
            </a:solidFill>
            <a:ln>
              <a:noFill/>
            </a:ln>
          </p:spPr>
          <p:txBody>
            <a:bodyPr anchorCtr="0" anchor="ctr" bIns="98350" lIns="98350" spcFirstLastPara="1" rIns="98350" wrap="square" tIns="98350">
              <a:noAutofit/>
            </a:bodyPr>
            <a:lstStyle/>
            <a:p>
              <a:pPr indent="0" lvl="0" marL="0" marR="0" rtl="0" algn="l">
                <a:lnSpc>
                  <a:spcPct val="100000"/>
                </a:lnSpc>
                <a:spcBef>
                  <a:spcPts val="0"/>
                </a:spcBef>
                <a:spcAft>
                  <a:spcPts val="0"/>
                </a:spcAft>
                <a:buClr>
                  <a:srgbClr val="000000"/>
                </a:buClr>
                <a:buSzPts val="1506"/>
                <a:buFont typeface="Arial"/>
                <a:buNone/>
              </a:pPr>
              <a:r>
                <a:t/>
              </a:r>
              <a:endParaRPr b="0" i="0" sz="1505" u="none" cap="none" strike="noStrike">
                <a:solidFill>
                  <a:srgbClr val="003B4C"/>
                </a:solidFill>
                <a:latin typeface="Arial"/>
                <a:ea typeface="Arial"/>
                <a:cs typeface="Arial"/>
                <a:sym typeface="Arial"/>
              </a:endParaRPr>
            </a:p>
          </p:txBody>
        </p:sp>
        <p:sp>
          <p:nvSpPr>
            <p:cNvPr id="360" name="Google Shape;360;p65"/>
            <p:cNvSpPr/>
            <p:nvPr/>
          </p:nvSpPr>
          <p:spPr>
            <a:xfrm rot="2524097">
              <a:off x="4701035" y="1984969"/>
              <a:ext cx="78804" cy="87300"/>
            </a:xfrm>
            <a:prstGeom prst="triangle">
              <a:avLst>
                <a:gd fmla="val 50000" name="adj"/>
              </a:avLst>
            </a:prstGeom>
            <a:solidFill>
              <a:srgbClr val="000000"/>
            </a:solidFill>
            <a:ln>
              <a:noFill/>
            </a:ln>
          </p:spPr>
          <p:txBody>
            <a:bodyPr anchorCtr="0" anchor="ctr" bIns="98350" lIns="98350" spcFirstLastPara="1" rIns="98350" wrap="square" tIns="98350">
              <a:noAutofit/>
            </a:bodyPr>
            <a:lstStyle/>
            <a:p>
              <a:pPr indent="0" lvl="0" marL="0" marR="0" rtl="0" algn="l">
                <a:lnSpc>
                  <a:spcPct val="100000"/>
                </a:lnSpc>
                <a:spcBef>
                  <a:spcPts val="0"/>
                </a:spcBef>
                <a:spcAft>
                  <a:spcPts val="0"/>
                </a:spcAft>
                <a:buClr>
                  <a:srgbClr val="000000"/>
                </a:buClr>
                <a:buSzPts val="1506"/>
                <a:buFont typeface="Arial"/>
                <a:buNone/>
              </a:pPr>
              <a:r>
                <a:t/>
              </a:r>
              <a:endParaRPr b="0" i="0" sz="1505" u="none" cap="none" strike="noStrike">
                <a:solidFill>
                  <a:srgbClr val="003B4C"/>
                </a:solidFill>
                <a:latin typeface="Arial"/>
                <a:ea typeface="Arial"/>
                <a:cs typeface="Arial"/>
                <a:sym typeface="Arial"/>
              </a:endParaRPr>
            </a:p>
          </p:txBody>
        </p:sp>
        <p:sp>
          <p:nvSpPr>
            <p:cNvPr id="361" name="Google Shape;361;p65"/>
            <p:cNvSpPr/>
            <p:nvPr/>
          </p:nvSpPr>
          <p:spPr>
            <a:xfrm>
              <a:off x="4798937" y="1621583"/>
              <a:ext cx="687588" cy="610263"/>
            </a:xfrm>
            <a:custGeom>
              <a:rect b="b" l="l" r="r" t="t"/>
              <a:pathLst>
                <a:path extrusionOk="0" h="17530" w="22191">
                  <a:moveTo>
                    <a:pt x="22191" y="5950"/>
                  </a:moveTo>
                  <a:cubicBezTo>
                    <a:pt x="19585" y="2041"/>
                    <a:pt x="11723" y="-2271"/>
                    <a:pt x="8839" y="1437"/>
                  </a:cubicBezTo>
                  <a:cubicBezTo>
                    <a:pt x="5626" y="5568"/>
                    <a:pt x="17618" y="12593"/>
                    <a:pt x="13917" y="16294"/>
                  </a:cubicBezTo>
                  <a:cubicBezTo>
                    <a:pt x="10361" y="19850"/>
                    <a:pt x="2249" y="14963"/>
                    <a:pt x="0" y="10464"/>
                  </a:cubicBezTo>
                </a:path>
              </a:pathLst>
            </a:custGeom>
            <a:noFill/>
            <a:ln cap="flat" cmpd="sng" w="20500">
              <a:solidFill>
                <a:srgbClr val="FFFFFF"/>
              </a:solidFill>
              <a:prstDash val="solid"/>
              <a:round/>
              <a:headEnd len="sm" w="sm" type="none"/>
              <a:tailEnd len="sm" w="sm" type="none"/>
            </a:ln>
          </p:spPr>
          <p:txBody>
            <a:bodyPr anchorCtr="0" anchor="ctr" bIns="98350" lIns="98350" spcFirstLastPara="1" rIns="98350" wrap="square" tIns="98350">
              <a:noAutofit/>
            </a:bodyPr>
            <a:lstStyle/>
            <a:p>
              <a:pPr indent="0" lvl="0" marL="0" marR="0" rtl="0" algn="l">
                <a:lnSpc>
                  <a:spcPct val="100000"/>
                </a:lnSpc>
                <a:spcBef>
                  <a:spcPts val="0"/>
                </a:spcBef>
                <a:spcAft>
                  <a:spcPts val="0"/>
                </a:spcAft>
                <a:buClr>
                  <a:srgbClr val="000000"/>
                </a:buClr>
                <a:buSzPts val="1506"/>
                <a:buFont typeface="Arial"/>
                <a:buNone/>
              </a:pPr>
              <a:r>
                <a:t/>
              </a:r>
              <a:endParaRPr b="0" i="0" sz="1505" u="none" cap="none" strike="noStrike">
                <a:solidFill>
                  <a:srgbClr val="000000"/>
                </a:solidFill>
                <a:latin typeface="Arial"/>
                <a:ea typeface="Arial"/>
                <a:cs typeface="Arial"/>
                <a:sym typeface="Arial"/>
              </a:endParaRPr>
            </a:p>
          </p:txBody>
        </p:sp>
        <p:sp>
          <p:nvSpPr>
            <p:cNvPr id="362" name="Google Shape;362;p65"/>
            <p:cNvSpPr/>
            <p:nvPr/>
          </p:nvSpPr>
          <p:spPr>
            <a:xfrm rot="2522038">
              <a:off x="4359004" y="2054157"/>
              <a:ext cx="81993" cy="810585"/>
            </a:xfrm>
            <a:prstGeom prst="rect">
              <a:avLst/>
            </a:prstGeom>
            <a:solidFill>
              <a:srgbClr val="B45F06"/>
            </a:solidFill>
            <a:ln>
              <a:noFill/>
            </a:ln>
          </p:spPr>
          <p:txBody>
            <a:bodyPr anchorCtr="0" anchor="ctr" bIns="98350" lIns="98350" spcFirstLastPara="1" rIns="98350" wrap="square" tIns="98350">
              <a:noAutofit/>
            </a:bodyPr>
            <a:lstStyle/>
            <a:p>
              <a:pPr indent="0" lvl="0" marL="0" marR="0" rtl="0" algn="l">
                <a:lnSpc>
                  <a:spcPct val="100000"/>
                </a:lnSpc>
                <a:spcBef>
                  <a:spcPts val="0"/>
                </a:spcBef>
                <a:spcAft>
                  <a:spcPts val="0"/>
                </a:spcAft>
                <a:buClr>
                  <a:srgbClr val="000000"/>
                </a:buClr>
                <a:buSzPts val="1506"/>
                <a:buFont typeface="Arial"/>
                <a:buNone/>
              </a:pPr>
              <a:r>
                <a:t/>
              </a:r>
              <a:endParaRPr b="0" i="0" sz="1505" u="none" cap="none" strike="noStrike">
                <a:solidFill>
                  <a:srgbClr val="000000"/>
                </a:solidFill>
                <a:latin typeface="Arial"/>
                <a:ea typeface="Arial"/>
                <a:cs typeface="Arial"/>
                <a:sym typeface="Arial"/>
              </a:endParaRPr>
            </a:p>
          </p:txBody>
        </p:sp>
        <p:sp>
          <p:nvSpPr>
            <p:cNvPr id="363" name="Google Shape;363;p65"/>
            <p:cNvSpPr/>
            <p:nvPr/>
          </p:nvSpPr>
          <p:spPr>
            <a:xfrm rot="2527394">
              <a:off x="4035923" y="2676870"/>
              <a:ext cx="169070" cy="62236"/>
            </a:xfrm>
            <a:prstGeom prst="rect">
              <a:avLst/>
            </a:prstGeom>
            <a:solidFill>
              <a:srgbClr val="FFE599"/>
            </a:solidFill>
            <a:ln>
              <a:noFill/>
            </a:ln>
          </p:spPr>
          <p:txBody>
            <a:bodyPr anchorCtr="0" anchor="ctr" bIns="98350" lIns="98350" spcFirstLastPara="1" rIns="98350" wrap="square" tIns="98350">
              <a:noAutofit/>
            </a:bodyPr>
            <a:lstStyle/>
            <a:p>
              <a:pPr indent="0" lvl="0" marL="0" marR="0" rtl="0" algn="l">
                <a:lnSpc>
                  <a:spcPct val="100000"/>
                </a:lnSpc>
                <a:spcBef>
                  <a:spcPts val="0"/>
                </a:spcBef>
                <a:spcAft>
                  <a:spcPts val="0"/>
                </a:spcAft>
                <a:buClr>
                  <a:srgbClr val="000000"/>
                </a:buClr>
                <a:buSzPts val="1506"/>
                <a:buFont typeface="Arial"/>
                <a:buNone/>
              </a:pPr>
              <a:r>
                <a:t/>
              </a:r>
              <a:endParaRPr b="0" i="0" sz="1505" u="none" cap="none" strike="noStrike">
                <a:solidFill>
                  <a:srgbClr val="003B4C"/>
                </a:solidFill>
                <a:latin typeface="Arial"/>
                <a:ea typeface="Arial"/>
                <a:cs typeface="Arial"/>
                <a:sym typeface="Arial"/>
              </a:endParaRPr>
            </a:p>
          </p:txBody>
        </p:sp>
      </p:grpSp>
      <p:pic>
        <p:nvPicPr>
          <p:cNvPr id="364" name="Google Shape;364;p65" title="TFT_FoundPoems_RGB.png"/>
          <p:cNvPicPr preferRelativeResize="0"/>
          <p:nvPr/>
        </p:nvPicPr>
        <p:blipFill rotWithShape="1">
          <a:blip r:embed="rId3">
            <a:alphaModFix/>
          </a:blip>
          <a:srcRect b="16227" l="0" r="0" t="0"/>
          <a:stretch/>
        </p:blipFill>
        <p:spPr>
          <a:xfrm>
            <a:off x="6829757" y="1748562"/>
            <a:ext cx="1875275" cy="18820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369" name="Shape 369"/>
        <p:cNvGrpSpPr/>
        <p:nvPr/>
      </p:nvGrpSpPr>
      <p:grpSpPr>
        <a:xfrm>
          <a:off x="0" y="0"/>
          <a:ext cx="0" cy="0"/>
          <a:chOff x="0" y="0"/>
          <a:chExt cx="0" cy="0"/>
        </a:xfrm>
      </p:grpSpPr>
      <p:pic>
        <p:nvPicPr>
          <p:cNvPr id="370" name="Google Shape;370;p66"/>
          <p:cNvPicPr preferRelativeResize="0"/>
          <p:nvPr/>
        </p:nvPicPr>
        <p:blipFill rotWithShape="1">
          <a:blip r:embed="rId3">
            <a:alphaModFix/>
          </a:blip>
          <a:srcRect b="0" l="0" r="309" t="0"/>
          <a:stretch/>
        </p:blipFill>
        <p:spPr>
          <a:xfrm rot="10800000">
            <a:off x="-2" y="-25"/>
            <a:ext cx="9179977" cy="769425"/>
          </a:xfrm>
          <a:prstGeom prst="rect">
            <a:avLst/>
          </a:prstGeom>
          <a:noFill/>
          <a:ln>
            <a:noFill/>
          </a:ln>
        </p:spPr>
      </p:pic>
      <p:pic>
        <p:nvPicPr>
          <p:cNvPr id="371" name="Google Shape;371;p66"/>
          <p:cNvPicPr preferRelativeResize="0"/>
          <p:nvPr/>
        </p:nvPicPr>
        <p:blipFill rotWithShape="1">
          <a:blip r:embed="rId3">
            <a:alphaModFix/>
          </a:blip>
          <a:srcRect b="0" l="0" r="309" t="0"/>
          <a:stretch/>
        </p:blipFill>
        <p:spPr>
          <a:xfrm>
            <a:off x="-17990" y="4374075"/>
            <a:ext cx="9179977" cy="769425"/>
          </a:xfrm>
          <a:prstGeom prst="rect">
            <a:avLst/>
          </a:prstGeom>
          <a:noFill/>
          <a:ln>
            <a:noFill/>
          </a:ln>
        </p:spPr>
      </p:pic>
      <p:pic>
        <p:nvPicPr>
          <p:cNvPr id="372" name="Google Shape;372;p66"/>
          <p:cNvPicPr preferRelativeResize="0"/>
          <p:nvPr/>
        </p:nvPicPr>
        <p:blipFill rotWithShape="1">
          <a:blip r:embed="rId3">
            <a:alphaModFix/>
          </a:blip>
          <a:srcRect b="0" l="24531" r="50304" t="0"/>
          <a:stretch/>
        </p:blipFill>
        <p:spPr>
          <a:xfrm rot="5400000">
            <a:off x="-773912" y="2239886"/>
            <a:ext cx="2317249" cy="769425"/>
          </a:xfrm>
          <a:prstGeom prst="rect">
            <a:avLst/>
          </a:prstGeom>
          <a:noFill/>
          <a:ln>
            <a:noFill/>
          </a:ln>
        </p:spPr>
      </p:pic>
      <p:pic>
        <p:nvPicPr>
          <p:cNvPr id="373" name="Google Shape;373;p66"/>
          <p:cNvPicPr preferRelativeResize="0"/>
          <p:nvPr/>
        </p:nvPicPr>
        <p:blipFill rotWithShape="1">
          <a:blip r:embed="rId3">
            <a:alphaModFix/>
          </a:blip>
          <a:srcRect b="0" l="24531" r="50304" t="0"/>
          <a:stretch/>
        </p:blipFill>
        <p:spPr>
          <a:xfrm rot="-5400000">
            <a:off x="7600663" y="2187036"/>
            <a:ext cx="2317249" cy="769425"/>
          </a:xfrm>
          <a:prstGeom prst="rect">
            <a:avLst/>
          </a:prstGeom>
          <a:noFill/>
          <a:ln>
            <a:noFill/>
          </a:ln>
        </p:spPr>
      </p:pic>
      <p:sp>
        <p:nvSpPr>
          <p:cNvPr id="374" name="Google Shape;374;p66"/>
          <p:cNvSpPr txBox="1"/>
          <p:nvPr>
            <p:ph type="ctrTitle"/>
          </p:nvPr>
        </p:nvSpPr>
        <p:spPr>
          <a:xfrm>
            <a:off x="1046100" y="2186988"/>
            <a:ext cx="7051800" cy="769500"/>
          </a:xfrm>
          <a:prstGeom prst="rect">
            <a:avLst/>
          </a:prstGeom>
          <a:solidFill>
            <a:schemeClr val="lt1"/>
          </a:solidFill>
          <a:ln cap="flat" cmpd="sng" w="76200">
            <a:solidFill>
              <a:srgbClr val="CAE389"/>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t/>
            </a:r>
            <a:endParaRPr sz="300">
              <a:solidFill>
                <a:schemeClr val="dk1"/>
              </a:solidFill>
            </a:endParaRPr>
          </a:p>
          <a:p>
            <a:pPr indent="0" lvl="0" marL="0" rtl="0" algn="ctr">
              <a:lnSpc>
                <a:spcPct val="100000"/>
              </a:lnSpc>
              <a:spcBef>
                <a:spcPts val="1000"/>
              </a:spcBef>
              <a:spcAft>
                <a:spcPts val="0"/>
              </a:spcAft>
              <a:buNone/>
            </a:pPr>
            <a:r>
              <a:rPr lang="en-GB" sz="2700">
                <a:solidFill>
                  <a:schemeClr val="dk1"/>
                </a:solidFill>
              </a:rPr>
              <a:t>Extensions</a:t>
            </a:r>
            <a:endParaRPr sz="2700">
              <a:solidFill>
                <a:schemeClr val="dk1"/>
              </a:solidFill>
            </a:endParaRPr>
          </a:p>
          <a:p>
            <a:pPr indent="0" lvl="0" marL="0" rtl="0" algn="ctr">
              <a:lnSpc>
                <a:spcPct val="115000"/>
              </a:lnSpc>
              <a:spcBef>
                <a:spcPts val="1500"/>
              </a:spcBef>
              <a:spcAft>
                <a:spcPts val="0"/>
              </a:spcAft>
              <a:buNone/>
            </a:pPr>
            <a:r>
              <a:t/>
            </a:r>
            <a:endParaRPr sz="2100">
              <a:solidFill>
                <a:schemeClr val="dk1"/>
              </a:solidFill>
            </a:endParaRPr>
          </a:p>
          <a:p>
            <a:pPr indent="0" lvl="0" marL="0" rtl="0" algn="ctr">
              <a:spcBef>
                <a:spcPts val="0"/>
              </a:spcBef>
              <a:spcAft>
                <a:spcPts val="0"/>
              </a:spcAft>
              <a:buNone/>
            </a:pPr>
            <a:r>
              <a:t/>
            </a:r>
            <a:endParaRPr sz="4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each for Tomorrow 1">
      <a:dk1>
        <a:srgbClr val="000000"/>
      </a:dk1>
      <a:lt1>
        <a:srgbClr val="FFFFFF"/>
      </a:lt1>
      <a:dk2>
        <a:srgbClr val="0E2841"/>
      </a:dk2>
      <a:lt2>
        <a:srgbClr val="F0ECF8"/>
      </a:lt2>
      <a:accent1>
        <a:srgbClr val="342B76"/>
      </a:accent1>
      <a:accent2>
        <a:srgbClr val="3A3584"/>
      </a:accent2>
      <a:accent3>
        <a:srgbClr val="FFBB9C"/>
      </a:accent3>
      <a:accent4>
        <a:srgbClr val="8885B6"/>
      </a:accent4>
      <a:accent5>
        <a:srgbClr val="C9E388"/>
      </a:accent5>
      <a:accent6>
        <a:srgbClr val="F8E85E"/>
      </a:accent6>
      <a:hlink>
        <a:srgbClr val="3A3485"/>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