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60" r:id="rId3"/>
    <p:sldMasterId id="21474837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Montserrat"/>
      <p:regular r:id="rId40"/>
      <p:bold r:id="rId41"/>
      <p:italic r:id="rId42"/>
      <p:boldItalic r:id="rId43"/>
    </p:embeddedFont>
    <p:embeddedFont>
      <p:font typeface="Arial Narrow"/>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ArialNarrow-regular.fntdata"/><Relationship Id="rId43" Type="http://schemas.openxmlformats.org/officeDocument/2006/relationships/font" Target="fonts/Montserrat-boldItalic.fntdata"/><Relationship Id="rId46" Type="http://schemas.openxmlformats.org/officeDocument/2006/relationships/font" Target="fonts/ArialNarrow-italic.fntdata"/><Relationship Id="rId45" Type="http://schemas.openxmlformats.org/officeDocument/2006/relationships/font" Target="fonts/ArialNarrow-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OpenSans-regular.fntdata"/><Relationship Id="rId47" Type="http://schemas.openxmlformats.org/officeDocument/2006/relationships/font" Target="fonts/ArialNarrow-boldItalic.fntdata"/><Relationship Id="rId49"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mOYSWH0d1rtZhQBGLNl4SVWata6VP9WG/view"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ntiapartheidlegacy.org.uk/resources/educational-resources/women-anti-apartheid-movement/"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ntiapartheidlegacy.org.uk/resources/educational-resources/women-anti-apartheid-movement/"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ntiapartheidlegacy.org.uk/resources/educational-resources/women-anti-apartheid-movemen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mOYSWH0d1rtZhQBGLNl4SVWata6VP9WG/view"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mOYSWH0d1rtZhQBGLNl4SVWata6VP9WG/view"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396fd20613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g396fd20613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97312403af_0_346: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g397312403af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97312403af_0_35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g397312403af_0_3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97312403af_0_356: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g397312403af_0_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397312403af_0_36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g397312403af_0_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97312403af_0_366: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g397312403af_0_3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97312403af_0_37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g397312403af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97312403af_0_377: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g397312403af_0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397312403af_0_382: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g397312403af_0_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97312403af_0_387: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g397312403af_0_3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397312403af_0_392: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1" name="Google Shape;691;g397312403af_0_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97312403af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97312403af_0_6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g397312403af_0_6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96ff92aaab_0_22: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 name="Google Shape;697;g396ff92aaab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You may choose to share these questions to guide their discussion.</a:t>
            </a:r>
            <a:endParaRPr sz="1100">
              <a:latin typeface="Open Sans"/>
              <a:ea typeface="Open Sans"/>
              <a:cs typeface="Open Sans"/>
              <a:sym typeface="Open Sans"/>
            </a:endParaRPr>
          </a:p>
          <a:p>
            <a:pPr indent="0" lvl="0" marL="0" rtl="0" algn="l">
              <a:lnSpc>
                <a:spcPct val="115000"/>
              </a:lnSpc>
              <a:spcBef>
                <a:spcPts val="500"/>
              </a:spcBef>
              <a:spcAft>
                <a:spcPts val="0"/>
              </a:spcAft>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96fd20613e_0_1273: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g396fd20613e_0_1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latin typeface="Open Sans"/>
                <a:ea typeface="Open Sans"/>
                <a:cs typeface="Open Sans"/>
                <a:sym typeface="Open Sans"/>
              </a:rPr>
              <a:t>Finally, students will debrief the process and share reflections on the charter as a class.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You may choose to go through each of the sections in order (as listed) and ask one representative from each group to read the section out loud, before summarising the silent paper reflections.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In addition to debriefing student reflections, you might also ask students what it felt like to hear the different sections of the charter read out. </a:t>
            </a:r>
            <a:endParaRPr sz="1100">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396ff92aaab_0_34: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2" name="Google Shape;712;g396ff92aaab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100">
                <a:latin typeface="Open Sans"/>
                <a:ea typeface="Open Sans"/>
                <a:cs typeface="Open Sans"/>
                <a:sym typeface="Open Sans"/>
              </a:rPr>
              <a:t>Then invite students to complete the statement ‘Freedom is_________________’ independently.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96ff92aaab_0_4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g396ff92aaab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Finally, if there is time, invite students to share their statements ‘Freedom is________’ in a </a:t>
            </a:r>
            <a:r>
              <a:rPr lang="en-GB" sz="1100" u="sng">
                <a:solidFill>
                  <a:srgbClr val="1155CC"/>
                </a:solidFill>
                <a:latin typeface="Open Sans"/>
                <a:ea typeface="Open Sans"/>
                <a:cs typeface="Open Sans"/>
                <a:sym typeface="Open Sans"/>
                <a:hlinkClick r:id="rId2">
                  <a:extLst>
                    <a:ext uri="{A12FA001-AC4F-418D-AE19-62706E023703}">
                      <ahyp:hlinkClr val="tx"/>
                    </a:ext>
                  </a:extLst>
                </a:hlinkClick>
              </a:rPr>
              <a:t>wraparound</a:t>
            </a:r>
            <a:r>
              <a:rPr lang="en-GB" sz="1100">
                <a:latin typeface="Open Sans"/>
                <a:ea typeface="Open Sans"/>
                <a:cs typeface="Open Sans"/>
                <a:sym typeface="Open Sans"/>
              </a:rPr>
              <a:t>.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396fd20613e_0_1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396fd20613e_0_13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g396fd20613e_0_13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396ff92aaab_0_5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6" name="Google Shape;736;g396ff92aaab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latin typeface="Open Sans"/>
                <a:ea typeface="Open Sans"/>
                <a:cs typeface="Open Sans"/>
                <a:sym typeface="Open Sans"/>
              </a:rPr>
              <a:t>Ask students to research both the government and popular responses to the Freedom Charter, including: </a:t>
            </a:r>
            <a:endParaRPr sz="1100">
              <a:latin typeface="Open Sans"/>
              <a:ea typeface="Open Sans"/>
              <a:cs typeface="Open Sans"/>
              <a:sym typeface="Open Sans"/>
            </a:endParaRPr>
          </a:p>
          <a:p>
            <a:pPr indent="0" lvl="0" marL="0" rtl="0" algn="l">
              <a:lnSpc>
                <a:spcPct val="115000"/>
              </a:lnSpc>
              <a:spcBef>
                <a:spcPts val="0"/>
              </a:spcBef>
              <a:spcAft>
                <a:spcPts val="0"/>
              </a:spcAft>
              <a:buNone/>
            </a:pPr>
            <a:r>
              <a:rPr lang="en-GB" sz="1100">
                <a:latin typeface="Open Sans"/>
                <a:ea typeface="Open Sans"/>
                <a:cs typeface="Open Sans"/>
                <a:sym typeface="Open Sans"/>
              </a:rPr>
              <a:t>The Treason Trial</a:t>
            </a:r>
            <a:endParaRPr sz="1100">
              <a:latin typeface="Open Sans"/>
              <a:ea typeface="Open Sans"/>
              <a:cs typeface="Open Sans"/>
              <a:sym typeface="Open Sans"/>
            </a:endParaRPr>
          </a:p>
          <a:p>
            <a:pPr indent="0" lvl="0" marL="0" rtl="0" algn="l">
              <a:lnSpc>
                <a:spcPct val="115000"/>
              </a:lnSpc>
              <a:spcBef>
                <a:spcPts val="0"/>
              </a:spcBef>
              <a:spcAft>
                <a:spcPts val="0"/>
              </a:spcAft>
              <a:buNone/>
            </a:pPr>
            <a:r>
              <a:rPr lang="en-GB" sz="1100">
                <a:latin typeface="Open Sans"/>
                <a:ea typeface="Open Sans"/>
                <a:cs typeface="Open Sans"/>
                <a:sym typeface="Open Sans"/>
              </a:rPr>
              <a:t>The repression of the Freedom Charter </a:t>
            </a:r>
            <a:endParaRPr sz="1100">
              <a:latin typeface="Open Sans"/>
              <a:ea typeface="Open Sans"/>
              <a:cs typeface="Open Sans"/>
              <a:sym typeface="Open Sans"/>
            </a:endParaRPr>
          </a:p>
          <a:p>
            <a:pPr indent="0" lvl="0" marL="0" rtl="0" algn="l">
              <a:lnSpc>
                <a:spcPct val="115000"/>
              </a:lnSpc>
              <a:spcBef>
                <a:spcPts val="0"/>
              </a:spcBef>
              <a:spcAft>
                <a:spcPts val="0"/>
              </a:spcAft>
              <a:buNone/>
            </a:pPr>
            <a:r>
              <a:rPr lang="en-GB" sz="1100">
                <a:latin typeface="Open Sans"/>
                <a:ea typeface="Open Sans"/>
                <a:cs typeface="Open Sans"/>
                <a:sym typeface="Open Sans"/>
              </a:rPr>
              <a:t>The reemergence of the Freedom Charter in the 1980s</a:t>
            </a:r>
            <a:endParaRPr sz="1100">
              <a:latin typeface="Open Sans"/>
              <a:ea typeface="Open Sans"/>
              <a:cs typeface="Open Sans"/>
              <a:sym typeface="Open Sans"/>
            </a:endParaRPr>
          </a:p>
          <a:p>
            <a:pPr indent="0" lvl="0" marL="0" rtl="0" algn="l">
              <a:lnSpc>
                <a:spcPct val="115000"/>
              </a:lnSpc>
              <a:spcBef>
                <a:spcPts val="0"/>
              </a:spcBef>
              <a:spcAft>
                <a:spcPts val="0"/>
              </a:spcAft>
              <a:buNone/>
            </a:pPr>
            <a:r>
              <a:rPr lang="en-GB" sz="1100">
                <a:latin typeface="Open Sans"/>
                <a:ea typeface="Open Sans"/>
                <a:cs typeface="Open Sans"/>
                <a:sym typeface="Open Sans"/>
              </a:rPr>
              <a:t>The link between the Freedom Charter and South Africa’s 1996 constitution</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396fd20613e_0_299: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g396fd20613e_0_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latin typeface="Open Sans"/>
                <a:ea typeface="Open Sans"/>
                <a:cs typeface="Open Sans"/>
                <a:sym typeface="Open Sans"/>
              </a:rPr>
              <a:t>When researching the government response, you might also ask students to reflect on why the response was so harsh, and why the calls for Freedom contained in the charter were viewed as so threatening by those in power. </a:t>
            </a:r>
            <a:endParaRPr sz="1100">
              <a:latin typeface="Open Sans"/>
              <a:ea typeface="Open Sans"/>
              <a:cs typeface="Open Sans"/>
              <a:sym typeface="Open Sans"/>
            </a:endParaRPr>
          </a:p>
          <a:p>
            <a:pPr indent="0" lvl="0" marL="0" rtl="0" algn="l">
              <a:lnSpc>
                <a:spcPct val="115000"/>
              </a:lnSpc>
              <a:spcBef>
                <a:spcPts val="0"/>
              </a:spcBef>
              <a:spcAft>
                <a:spcPts val="0"/>
              </a:spcAft>
              <a:buNone/>
            </a:pPr>
            <a:r>
              <a:rPr lang="en-GB" sz="1100">
                <a:latin typeface="Open Sans"/>
                <a:ea typeface="Open Sans"/>
                <a:cs typeface="Open Sans"/>
                <a:sym typeface="Open Sans"/>
              </a:rPr>
              <a:t>When considering the link between the Freedom Charter and South Africa’s 1996 constitution, you might also ask students to consider what the similarities and differences are between both documents, and the possible implications/impacts of these differences. </a:t>
            </a:r>
            <a:endParaRPr sz="1100">
              <a:latin typeface="Open Sans"/>
              <a:ea typeface="Open Sans"/>
              <a:cs typeface="Open Sans"/>
              <a:sym typeface="Open Sans"/>
            </a:endParaRPr>
          </a:p>
          <a:p>
            <a:pPr indent="0" lvl="0" marL="0" rtl="0" algn="l">
              <a:lnSpc>
                <a:spcPct val="115000"/>
              </a:lnSpc>
              <a:spcBef>
                <a:spcPts val="0"/>
              </a:spcBef>
              <a:spcAft>
                <a:spcPts val="0"/>
              </a:spcAft>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396ff92aaab_0_7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 name="Google Shape;750;g396ff92aaab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Inform students that the Women’s Charter preceded the Freedom Charter. It was created in 1954 and was adopted at the founding conference of the Federation of South African Women (FSAW) in Johannesburg, 17 April 1954.</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Divide students into groups and distribute a copy of the handout: The Women's Charter (Full Text) to each group. Ask each group to read the charter out loud in turns and then discuss the questions.</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You may also choose to further </a:t>
            </a:r>
            <a:r>
              <a:rPr lang="en-GB" sz="1100" u="sng">
                <a:solidFill>
                  <a:srgbClr val="1155CC"/>
                </a:solidFill>
                <a:latin typeface="Open Sans"/>
                <a:ea typeface="Open Sans"/>
                <a:cs typeface="Open Sans"/>
                <a:sym typeface="Open Sans"/>
                <a:hlinkClick r:id="rId2">
                  <a:extLst>
                    <a:ext uri="{A12FA001-AC4F-418D-AE19-62706E023703}">
                      <ahyp:hlinkClr val="tx"/>
                    </a:ext>
                  </a:extLst>
                </a:hlinkClick>
              </a:rPr>
              <a:t>explore the role of women in the anti-apartheid movement using resources</a:t>
            </a:r>
            <a:r>
              <a:rPr lang="en-GB" sz="1100">
                <a:latin typeface="Open Sans"/>
                <a:ea typeface="Open Sans"/>
                <a:cs typeface="Open Sans"/>
                <a:sym typeface="Open Sans"/>
              </a:rPr>
              <a:t> created by the Anti-Apartheid Legacy Centre and the University of East Anglia.</a:t>
            </a:r>
            <a:endParaRPr sz="1100">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96fd20613e_0_166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g396fd20613e_0_16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Inform students that the Women’s Charter preceded the Freedom Charter. It was created in 1954 and was adopted at the founding conference of the Federation of South African Women (FSAW) in Johannesburg, 17 April 1954.</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Divide students into groups and distribute a copy of the handout: The Women's Charter (Full Text) to each group. Ask each group to read the charter out loud in turns and then discuss the questions.</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You may also choose to further </a:t>
            </a:r>
            <a:r>
              <a:rPr lang="en-GB" sz="1100" u="sng">
                <a:solidFill>
                  <a:srgbClr val="1155CC"/>
                </a:solidFill>
                <a:latin typeface="Open Sans"/>
                <a:ea typeface="Open Sans"/>
                <a:cs typeface="Open Sans"/>
                <a:sym typeface="Open Sans"/>
                <a:hlinkClick r:id="rId2">
                  <a:extLst>
                    <a:ext uri="{A12FA001-AC4F-418D-AE19-62706E023703}">
                      <ahyp:hlinkClr val="tx"/>
                    </a:ext>
                  </a:extLst>
                </a:hlinkClick>
              </a:rPr>
              <a:t>explore the role of women in the anti-apartheid movement using resources</a:t>
            </a:r>
            <a:r>
              <a:rPr lang="en-GB" sz="1100">
                <a:latin typeface="Open Sans"/>
                <a:ea typeface="Open Sans"/>
                <a:cs typeface="Open Sans"/>
                <a:sym typeface="Open Sans"/>
              </a:rPr>
              <a:t> created by the Anti-Apartheid Legacy Centre and the University of East Anglia.</a:t>
            </a:r>
            <a:endParaRPr sz="1100">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396ff92aaab_0_64: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g396ff92aaab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Inform students that the Women’s Charter preceded the Freedom Charter. It was created in 1954 and was adopted at the founding conference of the Federation of South African Women (FSAW) in Johannesburg, 17 April 1954.</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Divide students into groups and distribute a copy of the handout: The Women's Charter (Full Text) to each group. Ask each group to read the charter out loud in turns and then discuss the questions.</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You may also choose to further </a:t>
            </a:r>
            <a:r>
              <a:rPr lang="en-GB" sz="1100" u="sng">
                <a:solidFill>
                  <a:srgbClr val="1155CC"/>
                </a:solidFill>
                <a:latin typeface="Open Sans"/>
                <a:ea typeface="Open Sans"/>
                <a:cs typeface="Open Sans"/>
                <a:sym typeface="Open Sans"/>
                <a:hlinkClick r:id="rId2">
                  <a:extLst>
                    <a:ext uri="{A12FA001-AC4F-418D-AE19-62706E023703}">
                      <ahyp:hlinkClr val="tx"/>
                    </a:ext>
                  </a:extLst>
                </a:hlinkClick>
              </a:rPr>
              <a:t>explore the role of women in the anti-apartheid movement using resources</a:t>
            </a:r>
            <a:r>
              <a:rPr lang="en-GB" sz="1100">
                <a:latin typeface="Open Sans"/>
                <a:ea typeface="Open Sans"/>
                <a:cs typeface="Open Sans"/>
                <a:sym typeface="Open Sans"/>
              </a:rPr>
              <a:t> created by the Anti-Apartheid Legacy Centre and the University of East Anglia.</a:t>
            </a:r>
            <a:endParaRPr sz="1100">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d5049cdf49_1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3d5049cdf49_1_3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g3d5049cdf49_1_3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eac96f86f9_0_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4" name="Google Shape;774;g3eac96f86f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3eac96f86f9_0_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0" name="Google Shape;780;g3eac96f86f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3eac96f86f9_0_1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g3eac96f86f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3eac96f86f9_0_1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2" name="Google Shape;792;g3eac96f86f9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3d5049cdf49_1_4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3d5049cdf49_1_4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g3d5049cdf49_1_4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3d5049cdf49_1_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d5049cdf49_1_4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g3d5049cdf49_1_4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96fd20613e_0_28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g396fd20613e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100">
                <a:latin typeface="Open Sans"/>
                <a:ea typeface="Open Sans"/>
                <a:cs typeface="Open Sans"/>
                <a:sym typeface="Open Sans"/>
              </a:rPr>
              <a:t>Inform students that they will be reading and engaging with the Freedom Charter. Before doing so, ask them to reflect on the following questions in a </a:t>
            </a:r>
            <a:r>
              <a:rPr lang="en-GB" sz="1100" u="sng">
                <a:solidFill>
                  <a:srgbClr val="1155CC"/>
                </a:solidFill>
                <a:latin typeface="Open Sans"/>
                <a:ea typeface="Open Sans"/>
                <a:cs typeface="Open Sans"/>
                <a:sym typeface="Open Sans"/>
                <a:hlinkClick r:id="rId2">
                  <a:extLst>
                    <a:ext uri="{A12FA001-AC4F-418D-AE19-62706E023703}">
                      <ahyp:hlinkClr val="tx"/>
                    </a:ext>
                  </a:extLst>
                </a:hlinkClick>
              </a:rPr>
              <a:t>journal</a:t>
            </a:r>
            <a:r>
              <a:rPr lang="en-GB" sz="1100">
                <a:latin typeface="Open Sans"/>
                <a:ea typeface="Open Sans"/>
                <a:cs typeface="Open Sans"/>
                <a:sym typeface="Open Sans"/>
              </a:rPr>
              <a:t> response. Invite students to share their reflections in pairs before leading a short class discussion.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96ff92aaab_0_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g396ff92aaa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100">
                <a:latin typeface="Open Sans"/>
                <a:ea typeface="Open Sans"/>
                <a:cs typeface="Open Sans"/>
                <a:sym typeface="Open Sans"/>
              </a:rPr>
              <a:t>Then invite students to complete the statement ‘Freedom is_________________’ independently.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96ff92aaab_0_13: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g396ff92aaab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Explain to students that in this part of the lesson, they will be exploring the Freedom Charter. </a:t>
            </a:r>
            <a:endParaRPr sz="1100">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1100"/>
              <a:buFont typeface="Arial"/>
              <a:buNone/>
            </a:pPr>
            <a:r>
              <a:rPr lang="en-GB" sz="1100">
                <a:latin typeface="Open Sans"/>
                <a:ea typeface="Open Sans"/>
                <a:cs typeface="Open Sans"/>
                <a:sym typeface="Open Sans"/>
              </a:rPr>
              <a:t>Ensure that they understand that the Freedom Charter was written by thousands of South Africans who responded to the Call to the Congress of the People and sent in their visions for a free South Africa. Their ideas were then compiled into the Freedom Charter which was shared, agreed to and adopted by several thousand people at the Congress of the People on 26 June 1955. </a:t>
            </a:r>
            <a:endParaRPr sz="1100">
              <a:latin typeface="Open Sans"/>
              <a:ea typeface="Open Sans"/>
              <a:cs typeface="Open Sans"/>
              <a:sym typeface="Open Sans"/>
            </a:endParaRPr>
          </a:p>
          <a:p>
            <a:pPr indent="0" lvl="0" marL="0" rtl="0" algn="l">
              <a:lnSpc>
                <a:spcPct val="115000"/>
              </a:lnSpc>
              <a:spcBef>
                <a:spcPts val="1000"/>
              </a:spcBef>
              <a:spcAft>
                <a:spcPts val="0"/>
              </a:spcAft>
              <a:buClr>
                <a:schemeClr val="dk1"/>
              </a:buClr>
              <a:buSzPts val="1100"/>
              <a:buFont typeface="Arial"/>
              <a:buNone/>
            </a:pPr>
            <a:r>
              <a:rPr lang="en-GB" sz="1100">
                <a:latin typeface="Open Sans"/>
                <a:ea typeface="Open Sans"/>
                <a:cs typeface="Open Sans"/>
                <a:sym typeface="Open Sans"/>
              </a:rPr>
              <a:t>Explain that they will be using the </a:t>
            </a:r>
            <a:r>
              <a:rPr lang="en-GB" sz="1100" u="sng">
                <a:solidFill>
                  <a:srgbClr val="1155CC"/>
                </a:solidFill>
                <a:latin typeface="Open Sans"/>
                <a:ea typeface="Open Sans"/>
                <a:cs typeface="Open Sans"/>
                <a:sym typeface="Open Sans"/>
                <a:hlinkClick r:id="rId2">
                  <a:extLst>
                    <a:ext uri="{A12FA001-AC4F-418D-AE19-62706E023703}">
                      <ahyp:hlinkClr val="tx"/>
                    </a:ext>
                  </a:extLst>
                </a:hlinkClick>
              </a:rPr>
              <a:t>Silent Conversation</a:t>
            </a:r>
            <a:r>
              <a:rPr lang="en-GB" sz="1100">
                <a:latin typeface="Open Sans"/>
                <a:ea typeface="Open Sans"/>
                <a:cs typeface="Open Sans"/>
                <a:sym typeface="Open Sans"/>
              </a:rPr>
              <a:t> teaching strategy which contains several key steps. Explain the key steps and then initiate the activity. </a:t>
            </a:r>
            <a:endParaRPr sz="1100">
              <a:latin typeface="Open Sans"/>
              <a:ea typeface="Open Sans"/>
              <a:cs typeface="Open Sans"/>
              <a:sym typeface="Open Sans"/>
            </a:endParaRPr>
          </a:p>
          <a:p>
            <a:pPr indent="-298450" lvl="0" marL="457200" rtl="0" algn="l">
              <a:lnSpc>
                <a:spcPct val="115000"/>
              </a:lnSpc>
              <a:spcBef>
                <a:spcPts val="1000"/>
              </a:spcBef>
              <a:spcAft>
                <a:spcPts val="0"/>
              </a:spcAft>
              <a:buClr>
                <a:schemeClr val="dk1"/>
              </a:buClr>
              <a:buSzPts val="1100"/>
              <a:buFont typeface="Open Sans"/>
              <a:buAutoNum type="arabicPeriod"/>
            </a:pPr>
            <a:r>
              <a:rPr lang="en-GB" sz="1100">
                <a:latin typeface="Open Sans"/>
                <a:ea typeface="Open Sans"/>
                <a:cs typeface="Open Sans"/>
                <a:sym typeface="Open Sans"/>
              </a:rPr>
              <a:t>Students will work in small groups (ideally of two to three students) to reflect on a different section of the charter in silence. Instead of speaking, they will communicate by writing their thoughts, questions and responses on the text they have been given. </a:t>
            </a:r>
            <a:endParaRPr sz="1100">
              <a:latin typeface="Open Sans"/>
              <a:ea typeface="Open Sans"/>
              <a:cs typeface="Open Sans"/>
              <a:sym typeface="Open Sans"/>
            </a:endParaRPr>
          </a:p>
          <a:p>
            <a:pPr indent="-298450" lvl="0" marL="457200" rtl="0" algn="l">
              <a:lnSpc>
                <a:spcPct val="115000"/>
              </a:lnSpc>
              <a:spcBef>
                <a:spcPts val="500"/>
              </a:spcBef>
              <a:spcAft>
                <a:spcPts val="0"/>
              </a:spcAft>
              <a:buClr>
                <a:schemeClr val="dk1"/>
              </a:buClr>
              <a:buSzPts val="1100"/>
              <a:buFont typeface="Open Sans"/>
              <a:buAutoNum type="arabicPeriod"/>
            </a:pPr>
            <a:r>
              <a:rPr lang="en-GB" sz="1100">
                <a:latin typeface="Open Sans"/>
                <a:ea typeface="Open Sans"/>
                <a:cs typeface="Open Sans"/>
                <a:sym typeface="Open Sans"/>
              </a:rPr>
              <a:t>Each group will receive a large piece of paper with their section of the Freedom Charter. They will begin by reading the text in silence. After reading, they will comment on the text, ask questions of each other and share responses by writing on the paper. They can all write at the same time. The written conversation must start on the topic of the text but can stray wherever the students take it. Students can also draw lines connecting a comment to a particular question. </a:t>
            </a:r>
            <a:endParaRPr sz="1100">
              <a:latin typeface="Open Sans"/>
              <a:ea typeface="Open Sans"/>
              <a:cs typeface="Open Sans"/>
              <a:sym typeface="Open Sans"/>
            </a:endParaRPr>
          </a:p>
          <a:p>
            <a:pPr indent="-298450" lvl="0" marL="457200" rtl="0" algn="l">
              <a:lnSpc>
                <a:spcPct val="115000"/>
              </a:lnSpc>
              <a:spcBef>
                <a:spcPts val="500"/>
              </a:spcBef>
              <a:spcAft>
                <a:spcPts val="0"/>
              </a:spcAft>
              <a:buClr>
                <a:schemeClr val="dk1"/>
              </a:buClr>
              <a:buSzPts val="1100"/>
              <a:buFont typeface="Open Sans"/>
              <a:buAutoNum type="arabicPeriod"/>
            </a:pPr>
            <a:r>
              <a:rPr lang="en-GB" sz="1100">
                <a:latin typeface="Open Sans"/>
                <a:ea typeface="Open Sans"/>
                <a:cs typeface="Open Sans"/>
                <a:sym typeface="Open Sans"/>
              </a:rPr>
              <a:t>Next, still working in silence, students will leave their groups and walk around reading other groups’ papers. Students take their pen with them and can write comments or further questions on the other papers. </a:t>
            </a:r>
            <a:endParaRPr sz="1100">
              <a:latin typeface="Open Sans"/>
              <a:ea typeface="Open Sans"/>
              <a:cs typeface="Open Sans"/>
              <a:sym typeface="Open Sans"/>
            </a:endParaRPr>
          </a:p>
          <a:p>
            <a:pPr indent="-298450" lvl="0" marL="457200" rtl="0" algn="l">
              <a:lnSpc>
                <a:spcPct val="115000"/>
              </a:lnSpc>
              <a:spcBef>
                <a:spcPts val="500"/>
              </a:spcBef>
              <a:spcAft>
                <a:spcPts val="0"/>
              </a:spcAft>
              <a:buClr>
                <a:schemeClr val="dk1"/>
              </a:buClr>
              <a:buSzPts val="1100"/>
              <a:buFont typeface="Open Sans"/>
              <a:buAutoNum type="arabicPeriod"/>
            </a:pPr>
            <a:r>
              <a:rPr lang="en-GB" sz="1100">
                <a:latin typeface="Open Sans"/>
                <a:ea typeface="Open Sans"/>
                <a:cs typeface="Open Sans"/>
                <a:sym typeface="Open Sans"/>
              </a:rPr>
              <a:t>Next, the groups will reassemble back at their own paper. They should look at any new comments written by others. Now they can have a free verbal conversation about the text, their own comments, what they read on other papers, and the comments their fellow students wrote for them.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397312403af_0_336: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397312403af_0_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For the Silent Conversation, please print out slides 8–19 and stick each one in the middle of an A3 or A2 sheet of paper. You may also wish to give students different coloured marker pens for completing this activity. There are twelve sections to the charter of varying lengths. </a:t>
            </a:r>
            <a:endParaRPr sz="1100">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97312403af_0_34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g397312403af_0_3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4.png"/><Relationship Id="rId3"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png"/><Relationship Id="rId3"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 Id="rId3"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 Id="rId3"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png"/><Relationship Id="rId3"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png"/><Relationship Id="rId3"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 Slide 6">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4" name="Google Shape;14;p2"/>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4000"/>
              <a:buFont typeface="Montserrat"/>
              <a:buNone/>
              <a:defRPr sz="4000">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6" name="Google Shape;16;p2"/>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352C77"/>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59" name="Shape 59"/>
        <p:cNvGrpSpPr/>
        <p:nvPr/>
      </p:nvGrpSpPr>
      <p:grpSpPr>
        <a:xfrm>
          <a:off x="0" y="0"/>
          <a:ext cx="0" cy="0"/>
          <a:chOff x="0" y="0"/>
          <a:chExt cx="0" cy="0"/>
        </a:xfrm>
      </p:grpSpPr>
      <p:sp>
        <p:nvSpPr>
          <p:cNvPr id="60" name="Google Shape;60;p11"/>
          <p:cNvSpPr/>
          <p:nvPr>
            <p:ph idx="2" type="chart"/>
          </p:nvPr>
        </p:nvSpPr>
        <p:spPr>
          <a:xfrm>
            <a:off x="741363" y="1143582"/>
            <a:ext cx="7578600" cy="3373500"/>
          </a:xfrm>
          <a:prstGeom prst="rect">
            <a:avLst/>
          </a:prstGeom>
          <a:noFill/>
          <a:ln>
            <a:noFill/>
          </a:ln>
        </p:spPr>
        <p:txBody>
          <a:bodyPr anchorCtr="0" anchor="t" bIns="0" lIns="0" spcFirstLastPara="1" rIns="0" wrap="square" tIns="0">
            <a:noAutofit/>
          </a:bodyPr>
          <a:lstStyle>
            <a:lvl1pPr lvl="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lvl="1"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lvl="2"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lvl="3"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lvl="4"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lvl="5"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61" name="Google Shape;61;p1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2" name="Google Shape;62;p1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3" name="Google Shape;63;p11"/>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tree icon bar">
  <p:cSld name="1_Tree text block_tree icon bar">
    <p:spTree>
      <p:nvGrpSpPr>
        <p:cNvPr id="489" name="Shape 489"/>
        <p:cNvGrpSpPr/>
        <p:nvPr/>
      </p:nvGrpSpPr>
      <p:grpSpPr>
        <a:xfrm>
          <a:off x="0" y="0"/>
          <a:ext cx="0" cy="0"/>
          <a:chOff x="0" y="0"/>
          <a:chExt cx="0" cy="0"/>
        </a:xfrm>
      </p:grpSpPr>
      <p:sp>
        <p:nvSpPr>
          <p:cNvPr id="490" name="Google Shape;490;p10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1" name="Google Shape;491;p10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92" name="Google Shape;492;p102"/>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93" name="Google Shape;493;p102"/>
          <p:cNvPicPr preferRelativeResize="0"/>
          <p:nvPr/>
        </p:nvPicPr>
        <p:blipFill rotWithShape="1">
          <a:blip r:embed="rId2">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no heading bar">
  <p:cSld name="1_Tree text block_no heading bar">
    <p:spTree>
      <p:nvGrpSpPr>
        <p:cNvPr id="494" name="Shape 494"/>
        <p:cNvGrpSpPr/>
        <p:nvPr/>
      </p:nvGrpSpPr>
      <p:grpSpPr>
        <a:xfrm>
          <a:off x="0" y="0"/>
          <a:ext cx="0" cy="0"/>
          <a:chOff x="0" y="0"/>
          <a:chExt cx="0" cy="0"/>
        </a:xfrm>
      </p:grpSpPr>
      <p:pic>
        <p:nvPicPr>
          <p:cNvPr id="495" name="Google Shape;495;p103"/>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96" name="Google Shape;496;p10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7" name="Google Shape;497;p103"/>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98" name="Google Shape;498;p103"/>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ictogram">
  <p:cSld name="Basic Pictogram">
    <p:spTree>
      <p:nvGrpSpPr>
        <p:cNvPr id="499" name="Shape 499"/>
        <p:cNvGrpSpPr/>
        <p:nvPr/>
      </p:nvGrpSpPr>
      <p:grpSpPr>
        <a:xfrm>
          <a:off x="0" y="0"/>
          <a:ext cx="0" cy="0"/>
          <a:chOff x="0" y="0"/>
          <a:chExt cx="0" cy="0"/>
        </a:xfrm>
      </p:grpSpPr>
      <p:pic>
        <p:nvPicPr>
          <p:cNvPr id="500" name="Google Shape;500;p104"/>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501" name="Google Shape;501;p104"/>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2" name="Google Shape;502;p10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03" name="Google Shape;503;p10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04" name="Google Shape;504;p104"/>
          <p:cNvPicPr preferRelativeResize="0"/>
          <p:nvPr/>
        </p:nvPicPr>
        <p:blipFill rotWithShape="1">
          <a:blip r:embed="rId3">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
  <p:cSld name="1_Tree text block">
    <p:spTree>
      <p:nvGrpSpPr>
        <p:cNvPr id="505" name="Shape 505"/>
        <p:cNvGrpSpPr/>
        <p:nvPr/>
      </p:nvGrpSpPr>
      <p:grpSpPr>
        <a:xfrm>
          <a:off x="0" y="0"/>
          <a:ext cx="0" cy="0"/>
          <a:chOff x="0" y="0"/>
          <a:chExt cx="0" cy="0"/>
        </a:xfrm>
      </p:grpSpPr>
      <p:pic>
        <p:nvPicPr>
          <p:cNvPr id="506" name="Google Shape;506;p105"/>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507" name="Google Shape;507;p10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8" name="Google Shape;508;p10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09" name="Google Shape;509;p105"/>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10" name="Google Shape;510;p105"/>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text block">
  <p:cSld name="3_Basic text block">
    <p:spTree>
      <p:nvGrpSpPr>
        <p:cNvPr id="511" name="Shape 511"/>
        <p:cNvGrpSpPr/>
        <p:nvPr/>
      </p:nvGrpSpPr>
      <p:grpSpPr>
        <a:xfrm>
          <a:off x="0" y="0"/>
          <a:ext cx="0" cy="0"/>
          <a:chOff x="0" y="0"/>
          <a:chExt cx="0" cy="0"/>
        </a:xfrm>
      </p:grpSpPr>
      <p:sp>
        <p:nvSpPr>
          <p:cNvPr id="512" name="Google Shape;512;p106"/>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13" name="Google Shape;513;p106"/>
          <p:cNvSpPr txBox="1"/>
          <p:nvPr>
            <p:ph type="title"/>
          </p:nvPr>
        </p:nvSpPr>
        <p:spPr>
          <a:xfrm>
            <a:off x="1898650" y="229394"/>
            <a:ext cx="68214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4" name="Google Shape;514;p10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15" name="Google Shape;515;p106"/>
          <p:cNvPicPr preferRelativeResize="0"/>
          <p:nvPr/>
        </p:nvPicPr>
        <p:blipFill rotWithShape="1">
          <a:blip r:embed="rId2">
            <a:alphaModFix/>
          </a:blip>
          <a:srcRect b="0" l="0" r="0" t="0"/>
          <a:stretch/>
        </p:blipFill>
        <p:spPr>
          <a:xfrm>
            <a:off x="388938" y="229394"/>
            <a:ext cx="1203159" cy="304385"/>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lock">
  <p:cSld name="1_Basic text block">
    <p:spTree>
      <p:nvGrpSpPr>
        <p:cNvPr id="516" name="Shape 516"/>
        <p:cNvGrpSpPr/>
        <p:nvPr/>
      </p:nvGrpSpPr>
      <p:grpSpPr>
        <a:xfrm>
          <a:off x="0" y="0"/>
          <a:ext cx="0" cy="0"/>
          <a:chOff x="0" y="0"/>
          <a:chExt cx="0" cy="0"/>
        </a:xfrm>
      </p:grpSpPr>
      <p:sp>
        <p:nvSpPr>
          <p:cNvPr id="517" name="Google Shape;517;p107"/>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18" name="Google Shape;518;p10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9" name="Google Shape;519;p10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20" name="Google Shape;520;p107"/>
          <p:cNvPicPr preferRelativeResize="0"/>
          <p:nvPr/>
        </p:nvPicPr>
        <p:blipFill rotWithShape="1">
          <a:blip r:embed="rId2">
            <a:alphaModFix/>
          </a:blip>
          <a:srcRect b="0" l="0" r="0" t="0"/>
          <a:stretch/>
        </p:blipFill>
        <p:spPr>
          <a:xfrm>
            <a:off x="8258578" y="158749"/>
            <a:ext cx="470111" cy="470111"/>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text block">
  <p:cSld name="2_Basic text block">
    <p:spTree>
      <p:nvGrpSpPr>
        <p:cNvPr id="521" name="Shape 521"/>
        <p:cNvGrpSpPr/>
        <p:nvPr/>
      </p:nvGrpSpPr>
      <p:grpSpPr>
        <a:xfrm>
          <a:off x="0" y="0"/>
          <a:ext cx="0" cy="0"/>
          <a:chOff x="0" y="0"/>
          <a:chExt cx="0" cy="0"/>
        </a:xfrm>
      </p:grpSpPr>
      <p:sp>
        <p:nvSpPr>
          <p:cNvPr id="522" name="Google Shape;522;p108"/>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23" name="Google Shape;523;p108"/>
          <p:cNvSpPr txBox="1"/>
          <p:nvPr>
            <p:ph type="title"/>
          </p:nvPr>
        </p:nvSpPr>
        <p:spPr>
          <a:xfrm>
            <a:off x="1092200" y="229394"/>
            <a:ext cx="74232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4" name="Google Shape;524;p10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25" name="Google Shape;525;p108"/>
          <p:cNvPicPr preferRelativeResize="0"/>
          <p:nvPr/>
        </p:nvPicPr>
        <p:blipFill rotWithShape="1">
          <a:blip r:embed="rId2">
            <a:alphaModFix/>
          </a:blip>
          <a:srcRect b="0" l="0" r="0" t="0"/>
          <a:stretch/>
        </p:blipFill>
        <p:spPr>
          <a:xfrm>
            <a:off x="369782" y="148811"/>
            <a:ext cx="470111" cy="470111"/>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26" name="Shape 526"/>
        <p:cNvGrpSpPr/>
        <p:nvPr/>
      </p:nvGrpSpPr>
      <p:grpSpPr>
        <a:xfrm>
          <a:off x="0" y="0"/>
          <a:ext cx="0" cy="0"/>
          <a:chOff x="0" y="0"/>
          <a:chExt cx="0" cy="0"/>
        </a:xfrm>
      </p:grpSpPr>
      <p:sp>
        <p:nvSpPr>
          <p:cNvPr id="527" name="Google Shape;527;p109"/>
          <p:cNvSpPr txBox="1"/>
          <p:nvPr>
            <p:ph idx="1" type="body"/>
          </p:nvPr>
        </p:nvSpPr>
        <p:spPr>
          <a:xfrm>
            <a:off x="390207" y="1116824"/>
            <a:ext cx="38682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28" name="Google Shape;528;p109"/>
          <p:cNvSpPr txBox="1"/>
          <p:nvPr>
            <p:ph idx="2" type="body"/>
          </p:nvPr>
        </p:nvSpPr>
        <p:spPr>
          <a:xfrm>
            <a:off x="371288" y="1654296"/>
            <a:ext cx="38682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9" name="Google Shape;529;p109"/>
          <p:cNvSpPr txBox="1"/>
          <p:nvPr>
            <p:ph idx="3" type="body"/>
          </p:nvPr>
        </p:nvSpPr>
        <p:spPr>
          <a:xfrm>
            <a:off x="4629150" y="1116824"/>
            <a:ext cx="38874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30" name="Google Shape;530;p109"/>
          <p:cNvSpPr txBox="1"/>
          <p:nvPr>
            <p:ph idx="4" type="body"/>
          </p:nvPr>
        </p:nvSpPr>
        <p:spPr>
          <a:xfrm>
            <a:off x="4629150" y="1654296"/>
            <a:ext cx="38874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31" name="Google Shape;531;p109"/>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532" name="Google Shape;532;p109"/>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33" name="Google Shape;533;p109"/>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ch header basic text">
  <p:cSld name="Peach header basic text">
    <p:spTree>
      <p:nvGrpSpPr>
        <p:cNvPr id="534" name="Shape 534"/>
        <p:cNvGrpSpPr/>
        <p:nvPr/>
      </p:nvGrpSpPr>
      <p:grpSpPr>
        <a:xfrm>
          <a:off x="0" y="0"/>
          <a:ext cx="0" cy="0"/>
          <a:chOff x="0" y="0"/>
          <a:chExt cx="0" cy="0"/>
        </a:xfrm>
      </p:grpSpPr>
      <p:pic>
        <p:nvPicPr>
          <p:cNvPr id="535" name="Google Shape;535;p110"/>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536" name="Google Shape;536;p11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7" name="Google Shape;537;p110"/>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38" name="Google Shape;538;p11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2600"/>
              <a:buFont typeface="Montserrat"/>
              <a:buNone/>
              <a:defRPr>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ppermint">
  <p:cSld name="Basic text Peppermint">
    <p:spTree>
      <p:nvGrpSpPr>
        <p:cNvPr id="539" name="Shape 539"/>
        <p:cNvGrpSpPr/>
        <p:nvPr/>
      </p:nvGrpSpPr>
      <p:grpSpPr>
        <a:xfrm>
          <a:off x="0" y="0"/>
          <a:ext cx="0" cy="0"/>
          <a:chOff x="0" y="0"/>
          <a:chExt cx="0" cy="0"/>
        </a:xfrm>
      </p:grpSpPr>
      <p:pic>
        <p:nvPicPr>
          <p:cNvPr id="540" name="Google Shape;540;p111"/>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541" name="Google Shape;541;p11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2" name="Google Shape;542;p11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43" name="Google Shape;543;p11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Quote Slide">
  <p:cSld name="2_Quote Slide">
    <p:spTree>
      <p:nvGrpSpPr>
        <p:cNvPr id="64" name="Shape 64"/>
        <p:cNvGrpSpPr/>
        <p:nvPr/>
      </p:nvGrpSpPr>
      <p:grpSpPr>
        <a:xfrm>
          <a:off x="0" y="0"/>
          <a:ext cx="0" cy="0"/>
          <a:chOff x="0" y="0"/>
          <a:chExt cx="0" cy="0"/>
        </a:xfrm>
      </p:grpSpPr>
      <p:pic>
        <p:nvPicPr>
          <p:cNvPr id="65" name="Google Shape;65;p12"/>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66" name="Google Shape;66;p12"/>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67" name="Google Shape;67;p12"/>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p:cSld name="Basic text Banana">
    <p:spTree>
      <p:nvGrpSpPr>
        <p:cNvPr id="544" name="Shape 544"/>
        <p:cNvGrpSpPr/>
        <p:nvPr/>
      </p:nvGrpSpPr>
      <p:grpSpPr>
        <a:xfrm>
          <a:off x="0" y="0"/>
          <a:ext cx="0" cy="0"/>
          <a:chOff x="0" y="0"/>
          <a:chExt cx="0" cy="0"/>
        </a:xfrm>
      </p:grpSpPr>
      <p:pic>
        <p:nvPicPr>
          <p:cNvPr id="545" name="Google Shape;545;p112"/>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546" name="Google Shape;546;p11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7" name="Google Shape;547;p11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48" name="Google Shape;548;p11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9E85E"/>
              </a:buClr>
              <a:buSzPts val="2600"/>
              <a:buFont typeface="Montserrat"/>
              <a:buNone/>
              <a:defRPr>
                <a:solidFill>
                  <a:srgbClr val="F9E8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bg>
      <p:bgPr>
        <a:solidFill>
          <a:srgbClr val="003B4C"/>
        </a:solidFill>
      </p:bgPr>
    </p:bg>
    <p:spTree>
      <p:nvGrpSpPr>
        <p:cNvPr id="549" name="Shape 549"/>
        <p:cNvGrpSpPr/>
        <p:nvPr/>
      </p:nvGrpSpPr>
      <p:grpSpPr>
        <a:xfrm>
          <a:off x="0" y="0"/>
          <a:ext cx="0" cy="0"/>
          <a:chOff x="0" y="0"/>
          <a:chExt cx="0" cy="0"/>
        </a:xfrm>
      </p:grpSpPr>
      <p:sp>
        <p:nvSpPr>
          <p:cNvPr id="550" name="Google Shape;550;p113"/>
          <p:cNvSpPr txBox="1"/>
          <p:nvPr>
            <p:ph type="title"/>
          </p:nvPr>
        </p:nvSpPr>
        <p:spPr>
          <a:xfrm>
            <a:off x="311700" y="445025"/>
            <a:ext cx="8520600" cy="572700"/>
          </a:xfrm>
          <a:prstGeom prst="rect">
            <a:avLst/>
          </a:prstGeom>
          <a:noFill/>
          <a:ln>
            <a:noFill/>
          </a:ln>
        </p:spPr>
        <p:txBody>
          <a:bodyPr anchorCtr="0" anchor="t" bIns="95625" lIns="95625" spcFirstLastPara="1" rIns="95625" wrap="square" tIns="95625">
            <a:noAutofit/>
          </a:bodyPr>
          <a:lstStyle>
            <a:lvl1pPr lvl="0" algn="l">
              <a:lnSpc>
                <a:spcPct val="100000"/>
              </a:lnSpc>
              <a:spcBef>
                <a:spcPts val="0"/>
              </a:spcBef>
              <a:spcAft>
                <a:spcPts val="0"/>
              </a:spcAft>
              <a:buSzPts val="3000"/>
              <a:buNone/>
              <a:defRPr>
                <a:latin typeface="Arial"/>
                <a:ea typeface="Arial"/>
                <a:cs typeface="Arial"/>
                <a:sym typeface="Arial"/>
              </a:defRPr>
            </a:lvl1pPr>
            <a:lvl2pPr lvl="1" algn="l">
              <a:lnSpc>
                <a:spcPct val="100000"/>
              </a:lnSpc>
              <a:spcBef>
                <a:spcPts val="0"/>
              </a:spcBef>
              <a:spcAft>
                <a:spcPts val="0"/>
              </a:spcAft>
              <a:buSzPts val="3000"/>
              <a:buNone/>
              <a:defRPr>
                <a:latin typeface="Arial"/>
                <a:ea typeface="Arial"/>
                <a:cs typeface="Arial"/>
                <a:sym typeface="Arial"/>
              </a:defRPr>
            </a:lvl2pPr>
            <a:lvl3pPr lvl="2" algn="l">
              <a:lnSpc>
                <a:spcPct val="100000"/>
              </a:lnSpc>
              <a:spcBef>
                <a:spcPts val="0"/>
              </a:spcBef>
              <a:spcAft>
                <a:spcPts val="0"/>
              </a:spcAft>
              <a:buSzPts val="3000"/>
              <a:buNone/>
              <a:defRPr>
                <a:latin typeface="Arial"/>
                <a:ea typeface="Arial"/>
                <a:cs typeface="Arial"/>
                <a:sym typeface="Arial"/>
              </a:defRPr>
            </a:lvl3pPr>
            <a:lvl4pPr lvl="3" algn="l">
              <a:lnSpc>
                <a:spcPct val="100000"/>
              </a:lnSpc>
              <a:spcBef>
                <a:spcPts val="0"/>
              </a:spcBef>
              <a:spcAft>
                <a:spcPts val="0"/>
              </a:spcAft>
              <a:buSzPts val="3000"/>
              <a:buNone/>
              <a:defRPr>
                <a:latin typeface="Arial"/>
                <a:ea typeface="Arial"/>
                <a:cs typeface="Arial"/>
                <a:sym typeface="Arial"/>
              </a:defRPr>
            </a:lvl4pPr>
            <a:lvl5pPr lvl="4" algn="l">
              <a:lnSpc>
                <a:spcPct val="100000"/>
              </a:lnSpc>
              <a:spcBef>
                <a:spcPts val="0"/>
              </a:spcBef>
              <a:spcAft>
                <a:spcPts val="0"/>
              </a:spcAft>
              <a:buSzPts val="3000"/>
              <a:buNone/>
              <a:defRPr>
                <a:latin typeface="Arial"/>
                <a:ea typeface="Arial"/>
                <a:cs typeface="Arial"/>
                <a:sym typeface="Arial"/>
              </a:defRPr>
            </a:lvl5pPr>
            <a:lvl6pPr lvl="5" algn="l">
              <a:lnSpc>
                <a:spcPct val="100000"/>
              </a:lnSpc>
              <a:spcBef>
                <a:spcPts val="0"/>
              </a:spcBef>
              <a:spcAft>
                <a:spcPts val="0"/>
              </a:spcAft>
              <a:buSzPts val="3000"/>
              <a:buNone/>
              <a:defRPr>
                <a:latin typeface="Arial"/>
                <a:ea typeface="Arial"/>
                <a:cs typeface="Arial"/>
                <a:sym typeface="Arial"/>
              </a:defRPr>
            </a:lvl6pPr>
            <a:lvl7pPr lvl="6" algn="l">
              <a:lnSpc>
                <a:spcPct val="100000"/>
              </a:lnSpc>
              <a:spcBef>
                <a:spcPts val="0"/>
              </a:spcBef>
              <a:spcAft>
                <a:spcPts val="0"/>
              </a:spcAft>
              <a:buSzPts val="3000"/>
              <a:buNone/>
              <a:defRPr>
                <a:latin typeface="Arial"/>
                <a:ea typeface="Arial"/>
                <a:cs typeface="Arial"/>
                <a:sym typeface="Arial"/>
              </a:defRPr>
            </a:lvl7pPr>
            <a:lvl8pPr lvl="7" algn="l">
              <a:lnSpc>
                <a:spcPct val="100000"/>
              </a:lnSpc>
              <a:spcBef>
                <a:spcPts val="0"/>
              </a:spcBef>
              <a:spcAft>
                <a:spcPts val="0"/>
              </a:spcAft>
              <a:buSzPts val="3000"/>
              <a:buNone/>
              <a:defRPr>
                <a:latin typeface="Arial"/>
                <a:ea typeface="Arial"/>
                <a:cs typeface="Arial"/>
                <a:sym typeface="Arial"/>
              </a:defRPr>
            </a:lvl8pPr>
            <a:lvl9pPr lvl="8" algn="l">
              <a:lnSpc>
                <a:spcPct val="100000"/>
              </a:lnSpc>
              <a:spcBef>
                <a:spcPts val="0"/>
              </a:spcBef>
              <a:spcAft>
                <a:spcPts val="0"/>
              </a:spcAft>
              <a:buSzPts val="3000"/>
              <a:buNone/>
              <a:defRPr>
                <a:latin typeface="Arial"/>
                <a:ea typeface="Arial"/>
                <a:cs typeface="Arial"/>
                <a:sym typeface="Arial"/>
              </a:defRPr>
            </a:lvl9pPr>
          </a:lstStyle>
          <a:p/>
        </p:txBody>
      </p:sp>
      <p:pic>
        <p:nvPicPr>
          <p:cNvPr id="551" name="Google Shape;551;p113"/>
          <p:cNvPicPr preferRelativeResize="0"/>
          <p:nvPr/>
        </p:nvPicPr>
        <p:blipFill rotWithShape="1">
          <a:blip r:embed="rId2">
            <a:alphaModFix/>
          </a:blip>
          <a:srcRect b="0" l="0" r="0" t="0"/>
          <a:stretch/>
        </p:blipFill>
        <p:spPr>
          <a:xfrm>
            <a:off x="729269" y="4341138"/>
            <a:ext cx="507365" cy="206329"/>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Title">
  <p:cSld name="CUSTOM_3">
    <p:bg>
      <p:bgPr>
        <a:solidFill>
          <a:srgbClr val="FFFFFF"/>
        </a:solidFill>
      </p:bgPr>
    </p:bg>
    <p:spTree>
      <p:nvGrpSpPr>
        <p:cNvPr id="552" name="Shape 552"/>
        <p:cNvGrpSpPr/>
        <p:nvPr/>
      </p:nvGrpSpPr>
      <p:grpSpPr>
        <a:xfrm>
          <a:off x="0" y="0"/>
          <a:ext cx="0" cy="0"/>
          <a:chOff x="0" y="0"/>
          <a:chExt cx="0" cy="0"/>
        </a:xfrm>
      </p:grpSpPr>
      <p:sp>
        <p:nvSpPr>
          <p:cNvPr id="553" name="Google Shape;553;p114"/>
          <p:cNvSpPr/>
          <p:nvPr/>
        </p:nvSpPr>
        <p:spPr>
          <a:xfrm>
            <a:off x="0" y="0"/>
            <a:ext cx="9152100" cy="987300"/>
          </a:xfrm>
          <a:prstGeom prst="rect">
            <a:avLst/>
          </a:prstGeom>
          <a:solidFill>
            <a:srgbClr val="00AEBC"/>
          </a:solidFill>
          <a:ln>
            <a:noFill/>
          </a:ln>
        </p:spPr>
        <p:txBody>
          <a:bodyPr anchorCtr="0" anchor="ctr" bIns="95625" lIns="95625" spcFirstLastPara="1" rIns="95625" wrap="square" tIns="956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14"/>
          <p:cNvSpPr txBox="1"/>
          <p:nvPr>
            <p:ph type="title"/>
          </p:nvPr>
        </p:nvSpPr>
        <p:spPr>
          <a:xfrm>
            <a:off x="1256300" y="132551"/>
            <a:ext cx="7096800" cy="477300"/>
          </a:xfrm>
          <a:prstGeom prst="rect">
            <a:avLst/>
          </a:prstGeom>
          <a:noFill/>
          <a:ln>
            <a:noFill/>
          </a:ln>
        </p:spPr>
        <p:txBody>
          <a:bodyPr anchorCtr="0" anchor="t" bIns="95625" lIns="95625" spcFirstLastPara="1" rIns="95625" wrap="square" tIns="95625">
            <a:noAutofit/>
          </a:bodyPr>
          <a:lstStyle>
            <a:lvl1pPr lvl="0" algn="ctr">
              <a:lnSpc>
                <a:spcPct val="100000"/>
              </a:lnSpc>
              <a:spcBef>
                <a:spcPts val="0"/>
              </a:spcBef>
              <a:spcAft>
                <a:spcPts val="0"/>
              </a:spcAft>
              <a:buSzPts val="3000"/>
              <a:buNone/>
              <a:defRPr b="1"/>
            </a:lvl1pPr>
            <a:lvl2pPr lvl="1" algn="ctr">
              <a:lnSpc>
                <a:spcPct val="100000"/>
              </a:lnSpc>
              <a:spcBef>
                <a:spcPts val="0"/>
              </a:spcBef>
              <a:spcAft>
                <a:spcPts val="0"/>
              </a:spcAft>
              <a:buSzPts val="3000"/>
              <a:buNone/>
              <a:defRPr b="1">
                <a:latin typeface="Arial"/>
                <a:ea typeface="Arial"/>
                <a:cs typeface="Arial"/>
                <a:sym typeface="Arial"/>
              </a:defRPr>
            </a:lvl2pPr>
            <a:lvl3pPr lvl="2" algn="ctr">
              <a:lnSpc>
                <a:spcPct val="100000"/>
              </a:lnSpc>
              <a:spcBef>
                <a:spcPts val="0"/>
              </a:spcBef>
              <a:spcAft>
                <a:spcPts val="0"/>
              </a:spcAft>
              <a:buSzPts val="3000"/>
              <a:buNone/>
              <a:defRPr b="1">
                <a:latin typeface="Arial"/>
                <a:ea typeface="Arial"/>
                <a:cs typeface="Arial"/>
                <a:sym typeface="Arial"/>
              </a:defRPr>
            </a:lvl3pPr>
            <a:lvl4pPr lvl="3" algn="ctr">
              <a:lnSpc>
                <a:spcPct val="100000"/>
              </a:lnSpc>
              <a:spcBef>
                <a:spcPts val="0"/>
              </a:spcBef>
              <a:spcAft>
                <a:spcPts val="0"/>
              </a:spcAft>
              <a:buSzPts val="3000"/>
              <a:buNone/>
              <a:defRPr b="1">
                <a:latin typeface="Arial"/>
                <a:ea typeface="Arial"/>
                <a:cs typeface="Arial"/>
                <a:sym typeface="Arial"/>
              </a:defRPr>
            </a:lvl4pPr>
            <a:lvl5pPr lvl="4" algn="ctr">
              <a:lnSpc>
                <a:spcPct val="100000"/>
              </a:lnSpc>
              <a:spcBef>
                <a:spcPts val="0"/>
              </a:spcBef>
              <a:spcAft>
                <a:spcPts val="0"/>
              </a:spcAft>
              <a:buSzPts val="3000"/>
              <a:buNone/>
              <a:defRPr b="1">
                <a:latin typeface="Arial"/>
                <a:ea typeface="Arial"/>
                <a:cs typeface="Arial"/>
                <a:sym typeface="Arial"/>
              </a:defRPr>
            </a:lvl5pPr>
            <a:lvl6pPr lvl="5" algn="ctr">
              <a:lnSpc>
                <a:spcPct val="100000"/>
              </a:lnSpc>
              <a:spcBef>
                <a:spcPts val="0"/>
              </a:spcBef>
              <a:spcAft>
                <a:spcPts val="0"/>
              </a:spcAft>
              <a:buSzPts val="3000"/>
              <a:buNone/>
              <a:defRPr b="1">
                <a:latin typeface="Arial"/>
                <a:ea typeface="Arial"/>
                <a:cs typeface="Arial"/>
                <a:sym typeface="Arial"/>
              </a:defRPr>
            </a:lvl6pPr>
            <a:lvl7pPr lvl="6" algn="ctr">
              <a:lnSpc>
                <a:spcPct val="100000"/>
              </a:lnSpc>
              <a:spcBef>
                <a:spcPts val="0"/>
              </a:spcBef>
              <a:spcAft>
                <a:spcPts val="0"/>
              </a:spcAft>
              <a:buSzPts val="3000"/>
              <a:buNone/>
              <a:defRPr b="1">
                <a:latin typeface="Arial"/>
                <a:ea typeface="Arial"/>
                <a:cs typeface="Arial"/>
                <a:sym typeface="Arial"/>
              </a:defRPr>
            </a:lvl7pPr>
            <a:lvl8pPr lvl="7" algn="ctr">
              <a:lnSpc>
                <a:spcPct val="100000"/>
              </a:lnSpc>
              <a:spcBef>
                <a:spcPts val="0"/>
              </a:spcBef>
              <a:spcAft>
                <a:spcPts val="0"/>
              </a:spcAft>
              <a:buSzPts val="3000"/>
              <a:buNone/>
              <a:defRPr b="1">
                <a:latin typeface="Arial"/>
                <a:ea typeface="Arial"/>
                <a:cs typeface="Arial"/>
                <a:sym typeface="Arial"/>
              </a:defRPr>
            </a:lvl8pPr>
            <a:lvl9pPr lvl="8" algn="ctr">
              <a:lnSpc>
                <a:spcPct val="100000"/>
              </a:lnSpc>
              <a:spcBef>
                <a:spcPts val="0"/>
              </a:spcBef>
              <a:spcAft>
                <a:spcPts val="0"/>
              </a:spcAft>
              <a:buSzPts val="3000"/>
              <a:buNone/>
              <a:defRPr b="1">
                <a:latin typeface="Arial"/>
                <a:ea typeface="Arial"/>
                <a:cs typeface="Arial"/>
                <a:sym typeface="Arial"/>
              </a:defRPr>
            </a:lvl9pPr>
          </a:lstStyle>
          <a:p/>
        </p:txBody>
      </p:sp>
      <p:pic>
        <p:nvPicPr>
          <p:cNvPr id="555" name="Google Shape;555;p114"/>
          <p:cNvPicPr preferRelativeResize="0"/>
          <p:nvPr/>
        </p:nvPicPr>
        <p:blipFill rotWithShape="1">
          <a:blip r:embed="rId2">
            <a:alphaModFix/>
          </a:blip>
          <a:srcRect b="0" l="0" r="0" t="0"/>
          <a:stretch/>
        </p:blipFill>
        <p:spPr>
          <a:xfrm>
            <a:off x="144500" y="132550"/>
            <a:ext cx="808873" cy="248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lide">
  <p:cSld name="1_Quote Slide">
    <p:spTree>
      <p:nvGrpSpPr>
        <p:cNvPr id="68" name="Shape 68"/>
        <p:cNvGrpSpPr/>
        <p:nvPr/>
      </p:nvGrpSpPr>
      <p:grpSpPr>
        <a:xfrm>
          <a:off x="0" y="0"/>
          <a:ext cx="0" cy="0"/>
          <a:chOff x="0" y="0"/>
          <a:chExt cx="0" cy="0"/>
        </a:xfrm>
      </p:grpSpPr>
      <p:pic>
        <p:nvPicPr>
          <p:cNvPr id="69" name="Google Shape;69;p13"/>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70" name="Google Shape;70;p13"/>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71" name="Google Shape;71;p13"/>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Text">
  <p:cSld name="Photo and Text">
    <p:spTree>
      <p:nvGrpSpPr>
        <p:cNvPr id="72"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74" name="Google Shape;74;p14"/>
          <p:cNvSpPr txBox="1"/>
          <p:nvPr>
            <p:ph idx="1" type="body"/>
          </p:nvPr>
        </p:nvSpPr>
        <p:spPr>
          <a:xfrm>
            <a:off x="4739524" y="1467193"/>
            <a:ext cx="39807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6" name="Google Shape;76;p1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4"/>
          <p:cNvSpPr/>
          <p:nvPr>
            <p:ph idx="2" type="pic"/>
          </p:nvPr>
        </p:nvSpPr>
        <p:spPr>
          <a:xfrm>
            <a:off x="403225" y="1102405"/>
            <a:ext cx="4043400" cy="3622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bullet ">
  <p:cSld name="Double bullet ">
    <p:spTree>
      <p:nvGrpSpPr>
        <p:cNvPr id="78" name="Shape 78"/>
        <p:cNvGrpSpPr/>
        <p:nvPr/>
      </p:nvGrpSpPr>
      <p:grpSpPr>
        <a:xfrm>
          <a:off x="0" y="0"/>
          <a:ext cx="0" cy="0"/>
          <a:chOff x="0" y="0"/>
          <a:chExt cx="0" cy="0"/>
        </a:xfrm>
      </p:grpSpPr>
      <p:sp>
        <p:nvSpPr>
          <p:cNvPr id="79" name="Google Shape;79;p15"/>
          <p:cNvSpPr txBox="1"/>
          <p:nvPr>
            <p:ph idx="1" type="body"/>
          </p:nvPr>
        </p:nvSpPr>
        <p:spPr>
          <a:xfrm>
            <a:off x="357484"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5"/>
          <p:cNvSpPr txBox="1"/>
          <p:nvPr>
            <p:ph idx="2" type="body"/>
          </p:nvPr>
        </p:nvSpPr>
        <p:spPr>
          <a:xfrm>
            <a:off x="4629150"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81" name="Google Shape;81;p1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82" name="Google Shape;82;p1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3" name="Google Shape;83;p1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2">
  <p:cSld name="Title Pistachio 2">
    <p:spTree>
      <p:nvGrpSpPr>
        <p:cNvPr id="84" name="Shape 84"/>
        <p:cNvGrpSpPr/>
        <p:nvPr/>
      </p:nvGrpSpPr>
      <p:grpSpPr>
        <a:xfrm>
          <a:off x="0" y="0"/>
          <a:ext cx="0" cy="0"/>
          <a:chOff x="0" y="0"/>
          <a:chExt cx="0" cy="0"/>
        </a:xfrm>
      </p:grpSpPr>
      <p:pic>
        <p:nvPicPr>
          <p:cNvPr id="85" name="Google Shape;85;p16"/>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86" name="Google Shape;86;p16"/>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Quote Slide">
  <p:cSld name="8_Quote Slide">
    <p:spTree>
      <p:nvGrpSpPr>
        <p:cNvPr id="87"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89" name="Google Shape;89;p17"/>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90" name="Google Shape;90;p17"/>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p:cSld name="Basic text Pistachio ban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93" name="Google Shape;93;p1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18"/>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95" name="Google Shape;95;p1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p:cSld name="Title Banana">
    <p:spTree>
      <p:nvGrpSpPr>
        <p:cNvPr id="96" name="Shape 96"/>
        <p:cNvGrpSpPr/>
        <p:nvPr/>
      </p:nvGrpSpPr>
      <p:grpSpPr>
        <a:xfrm>
          <a:off x="0" y="0"/>
          <a:ext cx="0" cy="0"/>
          <a:chOff x="0" y="0"/>
          <a:chExt cx="0" cy="0"/>
        </a:xfrm>
      </p:grpSpPr>
      <p:pic>
        <p:nvPicPr>
          <p:cNvPr id="97" name="Google Shape;97;p19"/>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98" name="Google Shape;98;p19"/>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icon">
  <p:cSld name="Basic text Banana band icon">
    <p:spTree>
      <p:nvGrpSpPr>
        <p:cNvPr id="99" name="Shape 99"/>
        <p:cNvGrpSpPr/>
        <p:nvPr/>
      </p:nvGrpSpPr>
      <p:grpSpPr>
        <a:xfrm>
          <a:off x="0" y="0"/>
          <a:ext cx="0" cy="0"/>
          <a:chOff x="0" y="0"/>
          <a:chExt cx="0" cy="0"/>
        </a:xfrm>
      </p:grpSpPr>
      <p:pic>
        <p:nvPicPr>
          <p:cNvPr id="100" name="Google Shape;100;p20"/>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01" name="Google Shape;101;p2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 name="Google Shape;102;p20"/>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2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20"/>
          <p:cNvPicPr preferRelativeResize="0"/>
          <p:nvPr/>
        </p:nvPicPr>
        <p:blipFill rotWithShape="1">
          <a:blip r:embed="rId3">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rgbClr val="CAE389"/>
        </a:solidFill>
      </p:bgPr>
    </p:bg>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9" name="Google Shape;19;p3"/>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Quote Slide">
  <p:cSld name="3_Quote Slide">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07" name="Google Shape;107;p21"/>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08" name="Google Shape;108;p21"/>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109" name="Shape 109"/>
        <p:cNvGrpSpPr/>
        <p:nvPr/>
      </p:nvGrpSpPr>
      <p:grpSpPr>
        <a:xfrm>
          <a:off x="0" y="0"/>
          <a:ext cx="0" cy="0"/>
          <a:chOff x="0" y="0"/>
          <a:chExt cx="0" cy="0"/>
        </a:xfrm>
      </p:grpSpPr>
      <p:pic>
        <p:nvPicPr>
          <p:cNvPr id="110" name="Google Shape;110;p2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11" name="Google Shape;111;p22"/>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4500"/>
              <a:buFont typeface="Montserrat"/>
              <a:buNone/>
              <a:defRPr sz="45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2"/>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113" name="Shape 113"/>
        <p:cNvGrpSpPr/>
        <p:nvPr/>
      </p:nvGrpSpPr>
      <p:grpSpPr>
        <a:xfrm>
          <a:off x="0" y="0"/>
          <a:ext cx="0" cy="0"/>
          <a:chOff x="0" y="0"/>
          <a:chExt cx="0" cy="0"/>
        </a:xfrm>
      </p:grpSpPr>
      <p:sp>
        <p:nvSpPr>
          <p:cNvPr id="114" name="Google Shape;114;p23"/>
          <p:cNvSpPr txBox="1"/>
          <p:nvPr>
            <p:ph type="ctrTitle"/>
          </p:nvPr>
        </p:nvSpPr>
        <p:spPr>
          <a:xfrm>
            <a:off x="453788" y="1658331"/>
            <a:ext cx="68580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subTitle"/>
          </p:nvPr>
        </p:nvSpPr>
        <p:spPr>
          <a:xfrm>
            <a:off x="453788" y="3220146"/>
            <a:ext cx="68580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16" name="Google Shape;116;p23"/>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chemeClr val="lt1"/>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17" name="Shape 117"/>
        <p:cNvGrpSpPr/>
        <p:nvPr/>
      </p:nvGrpSpPr>
      <p:grpSpPr>
        <a:xfrm>
          <a:off x="0" y="0"/>
          <a:ext cx="0" cy="0"/>
          <a:chOff x="0" y="0"/>
          <a:chExt cx="0" cy="0"/>
        </a:xfrm>
      </p:grpSpPr>
      <p:pic>
        <p:nvPicPr>
          <p:cNvPr id="118" name="Google Shape;118;p2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19" name="Google Shape;119;p24"/>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0" name="Google Shape;120;p24"/>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Quote Slide">
  <p:cSld name="5_Quote Slide">
    <p:spTree>
      <p:nvGrpSpPr>
        <p:cNvPr id="121" name="Shape 121"/>
        <p:cNvGrpSpPr/>
        <p:nvPr/>
      </p:nvGrpSpPr>
      <p:grpSpPr>
        <a:xfrm>
          <a:off x="0" y="0"/>
          <a:ext cx="0" cy="0"/>
          <a:chOff x="0" y="0"/>
          <a:chExt cx="0" cy="0"/>
        </a:xfrm>
      </p:grpSpPr>
      <p:pic>
        <p:nvPicPr>
          <p:cNvPr id="122" name="Google Shape;122;p25"/>
          <p:cNvPicPr preferRelativeResize="0"/>
          <p:nvPr/>
        </p:nvPicPr>
        <p:blipFill rotWithShape="1">
          <a:blip r:embed="rId2">
            <a:alphaModFix/>
          </a:blip>
          <a:srcRect b="0" l="0" r="0" t="0"/>
          <a:stretch/>
        </p:blipFill>
        <p:spPr>
          <a:xfrm>
            <a:off x="0" y="945"/>
            <a:ext cx="9145683" cy="5142553"/>
          </a:xfrm>
          <a:prstGeom prst="rect">
            <a:avLst/>
          </a:prstGeom>
          <a:noFill/>
          <a:ln>
            <a:noFill/>
          </a:ln>
        </p:spPr>
      </p:pic>
      <p:sp>
        <p:nvSpPr>
          <p:cNvPr id="123" name="Google Shape;123;p25"/>
          <p:cNvSpPr txBox="1"/>
          <p:nvPr>
            <p:ph idx="1" type="body"/>
          </p:nvPr>
        </p:nvSpPr>
        <p:spPr>
          <a:xfrm>
            <a:off x="2052162" y="1717118"/>
            <a:ext cx="5360700" cy="28263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4" name="Google Shape;124;p25"/>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Quote Slide">
  <p:cSld name="6_Quote Slide">
    <p:spTree>
      <p:nvGrpSpPr>
        <p:cNvPr id="125" name="Shape 125"/>
        <p:cNvGrpSpPr/>
        <p:nvPr/>
      </p:nvGrpSpPr>
      <p:grpSpPr>
        <a:xfrm>
          <a:off x="0" y="0"/>
          <a:ext cx="0" cy="0"/>
          <a:chOff x="0" y="0"/>
          <a:chExt cx="0" cy="0"/>
        </a:xfrm>
      </p:grpSpPr>
      <p:pic>
        <p:nvPicPr>
          <p:cNvPr id="126" name="Google Shape;126;p2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27" name="Google Shape;127;p26"/>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8" name="Google Shape;128;p26"/>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Quote Slide">
  <p:cSld name="7_Quote Slide">
    <p:spTree>
      <p:nvGrpSpPr>
        <p:cNvPr id="129" name="Shape 129"/>
        <p:cNvGrpSpPr/>
        <p:nvPr/>
      </p:nvGrpSpPr>
      <p:grpSpPr>
        <a:xfrm>
          <a:off x="0" y="0"/>
          <a:ext cx="0" cy="0"/>
          <a:chOff x="0" y="0"/>
          <a:chExt cx="0" cy="0"/>
        </a:xfrm>
      </p:grpSpPr>
      <p:pic>
        <p:nvPicPr>
          <p:cNvPr id="130" name="Google Shape;130;p27"/>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31" name="Google Shape;131;p27"/>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32" name="Google Shape;132;p27"/>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Quote Slide">
  <p:cSld name="4_Quote Slide">
    <p:spTree>
      <p:nvGrpSpPr>
        <p:cNvPr id="133" name="Shape 133"/>
        <p:cNvGrpSpPr/>
        <p:nvPr/>
      </p:nvGrpSpPr>
      <p:grpSpPr>
        <a:xfrm>
          <a:off x="0" y="0"/>
          <a:ext cx="0" cy="0"/>
          <a:chOff x="0" y="0"/>
          <a:chExt cx="0" cy="0"/>
        </a:xfrm>
      </p:grpSpPr>
      <p:pic>
        <p:nvPicPr>
          <p:cNvPr id="134" name="Google Shape;134;p28"/>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35" name="Google Shape;135;p28"/>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36" name="Google Shape;136;p28"/>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p:cSld name="Section Starter">
    <p:spTree>
      <p:nvGrpSpPr>
        <p:cNvPr id="137" name="Shape 137"/>
        <p:cNvGrpSpPr/>
        <p:nvPr/>
      </p:nvGrpSpPr>
      <p:grpSpPr>
        <a:xfrm>
          <a:off x="0" y="0"/>
          <a:ext cx="0" cy="0"/>
          <a:chOff x="0" y="0"/>
          <a:chExt cx="0" cy="0"/>
        </a:xfrm>
      </p:grpSpPr>
      <p:pic>
        <p:nvPicPr>
          <p:cNvPr id="138" name="Google Shape;138;p29"/>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39" name="Google Shape;139;p29"/>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p:cSld name="Basic text Peach band">
    <p:spTree>
      <p:nvGrpSpPr>
        <p:cNvPr id="140" name="Shape 140"/>
        <p:cNvGrpSpPr/>
        <p:nvPr/>
      </p:nvGrpSpPr>
      <p:grpSpPr>
        <a:xfrm>
          <a:off x="0" y="0"/>
          <a:ext cx="0" cy="0"/>
          <a:chOff x="0" y="0"/>
          <a:chExt cx="0" cy="0"/>
        </a:xfrm>
      </p:grpSpPr>
      <p:pic>
        <p:nvPicPr>
          <p:cNvPr id="141" name="Google Shape;141;p30"/>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142" name="Google Shape;142;p3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3" name="Google Shape;143;p30"/>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4" name="Google Shape;144;p3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 Slide 5">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3" name="Google Shape;23;p4"/>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5" name="Google Shape;25;p4"/>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F8BA9D"/>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_tree icon">
  <p:cSld name="Basic text Peach band_tree icon">
    <p:spTree>
      <p:nvGrpSpPr>
        <p:cNvPr id="145" name="Shape 145"/>
        <p:cNvGrpSpPr/>
        <p:nvPr/>
      </p:nvGrpSpPr>
      <p:grpSpPr>
        <a:xfrm>
          <a:off x="0" y="0"/>
          <a:ext cx="0" cy="0"/>
          <a:chOff x="0" y="0"/>
          <a:chExt cx="0" cy="0"/>
        </a:xfrm>
      </p:grpSpPr>
      <p:pic>
        <p:nvPicPr>
          <p:cNvPr id="146" name="Google Shape;146;p31"/>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47" name="Google Shape;147;p3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1"/>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9" name="Google Shape;149;p3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0" name="Google Shape;150;p31"/>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icon">
  <p:cSld name="Basic text Peach band icon">
    <p:spTree>
      <p:nvGrpSpPr>
        <p:cNvPr id="151" name="Shape 151"/>
        <p:cNvGrpSpPr/>
        <p:nvPr/>
      </p:nvGrpSpPr>
      <p:grpSpPr>
        <a:xfrm>
          <a:off x="0" y="0"/>
          <a:ext cx="0" cy="0"/>
          <a:chOff x="0" y="0"/>
          <a:chExt cx="0" cy="0"/>
        </a:xfrm>
      </p:grpSpPr>
      <p:pic>
        <p:nvPicPr>
          <p:cNvPr id="152" name="Google Shape;152;p3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53" name="Google Shape;153;p3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32"/>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5" name="Google Shape;155;p3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6" name="Google Shape;156;p32"/>
          <p:cNvPicPr preferRelativeResize="0"/>
          <p:nvPr/>
        </p:nvPicPr>
        <p:blipFill rotWithShape="1">
          <a:blip r:embed="rId3">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each band icon">
  <p:cSld name="1_Basic text Peach band icon">
    <p:spTree>
      <p:nvGrpSpPr>
        <p:cNvPr id="157" name="Shape 157"/>
        <p:cNvGrpSpPr/>
        <p:nvPr/>
      </p:nvGrpSpPr>
      <p:grpSpPr>
        <a:xfrm>
          <a:off x="0" y="0"/>
          <a:ext cx="0" cy="0"/>
          <a:chOff x="0" y="0"/>
          <a:chExt cx="0" cy="0"/>
        </a:xfrm>
      </p:grpSpPr>
      <p:sp>
        <p:nvSpPr>
          <p:cNvPr id="158" name="Google Shape;158;p3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9" name="Google Shape;159;p33"/>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0" name="Google Shape;160;p33"/>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1" name="Google Shape;161;p33"/>
          <p:cNvPicPr preferRelativeResize="0"/>
          <p:nvPr/>
        </p:nvPicPr>
        <p:blipFill rotWithShape="1">
          <a:blip r:embed="rId2">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stachio">
  <p:cSld name="1_Title Pistachio">
    <p:spTree>
      <p:nvGrpSpPr>
        <p:cNvPr id="162" name="Shape 162"/>
        <p:cNvGrpSpPr/>
        <p:nvPr/>
      </p:nvGrpSpPr>
      <p:grpSpPr>
        <a:xfrm>
          <a:off x="0" y="0"/>
          <a:ext cx="0" cy="0"/>
          <a:chOff x="0" y="0"/>
          <a:chExt cx="0" cy="0"/>
        </a:xfrm>
      </p:grpSpPr>
      <p:pic>
        <p:nvPicPr>
          <p:cNvPr id="163" name="Google Shape;163;p34"/>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64" name="Google Shape;164;p34"/>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34"/>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2">
  <p:cSld name="Section Starter 2">
    <p:spTree>
      <p:nvGrpSpPr>
        <p:cNvPr id="166" name="Shape 166"/>
        <p:cNvGrpSpPr/>
        <p:nvPr/>
      </p:nvGrpSpPr>
      <p:grpSpPr>
        <a:xfrm>
          <a:off x="0" y="0"/>
          <a:ext cx="0" cy="0"/>
          <a:chOff x="0" y="0"/>
          <a:chExt cx="0" cy="0"/>
        </a:xfrm>
      </p:grpSpPr>
      <p:pic>
        <p:nvPicPr>
          <p:cNvPr id="167" name="Google Shape;167;p35"/>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68" name="Google Shape;168;p35"/>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000"/>
              <a:buFont typeface="Montserrat"/>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_tree icon">
  <p:cSld name="Basic text Pistachio band_tree icon">
    <p:spTree>
      <p:nvGrpSpPr>
        <p:cNvPr id="169" name="Shape 169"/>
        <p:cNvGrpSpPr/>
        <p:nvPr/>
      </p:nvGrpSpPr>
      <p:grpSpPr>
        <a:xfrm>
          <a:off x="0" y="0"/>
          <a:ext cx="0" cy="0"/>
          <a:chOff x="0" y="0"/>
          <a:chExt cx="0" cy="0"/>
        </a:xfrm>
      </p:grpSpPr>
      <p:pic>
        <p:nvPicPr>
          <p:cNvPr id="170" name="Google Shape;170;p36"/>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171" name="Google Shape;171;p3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2" name="Google Shape;172;p36"/>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73" name="Google Shape;173;p36"/>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4" name="Google Shape;174;p3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icon">
  <p:cSld name="Basic text Pistachio band icon">
    <p:spTree>
      <p:nvGrpSpPr>
        <p:cNvPr id="175" name="Shape 175"/>
        <p:cNvGrpSpPr/>
        <p:nvPr/>
      </p:nvGrpSpPr>
      <p:grpSpPr>
        <a:xfrm>
          <a:off x="0" y="0"/>
          <a:ext cx="0" cy="0"/>
          <a:chOff x="0" y="0"/>
          <a:chExt cx="0" cy="0"/>
        </a:xfrm>
      </p:grpSpPr>
      <p:pic>
        <p:nvPicPr>
          <p:cNvPr id="176" name="Google Shape;176;p37"/>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177" name="Google Shape;177;p3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37"/>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79" name="Google Shape;179;p3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0" name="Google Shape;180;p37"/>
          <p:cNvPicPr preferRelativeResize="0"/>
          <p:nvPr/>
        </p:nvPicPr>
        <p:blipFill rotWithShape="1">
          <a:blip r:embed="rId3">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istachio band icon">
  <p:cSld name="1_Basic text Pistachio band icon">
    <p:spTree>
      <p:nvGrpSpPr>
        <p:cNvPr id="181" name="Shape 181"/>
        <p:cNvGrpSpPr/>
        <p:nvPr/>
      </p:nvGrpSpPr>
      <p:grpSpPr>
        <a:xfrm>
          <a:off x="0" y="0"/>
          <a:ext cx="0" cy="0"/>
          <a:chOff x="0" y="0"/>
          <a:chExt cx="0" cy="0"/>
        </a:xfrm>
      </p:grpSpPr>
      <p:sp>
        <p:nvSpPr>
          <p:cNvPr id="182" name="Google Shape;182;p3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3" name="Google Shape;183;p38"/>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84" name="Google Shape;184;p3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5" name="Google Shape;185;p38"/>
          <p:cNvPicPr preferRelativeResize="0"/>
          <p:nvPr/>
        </p:nvPicPr>
        <p:blipFill rotWithShape="1">
          <a:blip r:embed="rId2">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p:cSld name="Title Pistachio">
    <p:spTree>
      <p:nvGrpSpPr>
        <p:cNvPr id="186" name="Shape 186"/>
        <p:cNvGrpSpPr/>
        <p:nvPr/>
      </p:nvGrpSpPr>
      <p:grpSpPr>
        <a:xfrm>
          <a:off x="0" y="0"/>
          <a:ext cx="0" cy="0"/>
          <a:chOff x="0" y="0"/>
          <a:chExt cx="0" cy="0"/>
        </a:xfrm>
      </p:grpSpPr>
      <p:pic>
        <p:nvPicPr>
          <p:cNvPr id="187" name="Google Shape;187;p39"/>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88" name="Google Shape;188;p39"/>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9"/>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p:cSld name="Basic text Banana band">
    <p:spTree>
      <p:nvGrpSpPr>
        <p:cNvPr id="190" name="Shape 190"/>
        <p:cNvGrpSpPr/>
        <p:nvPr/>
      </p:nvGrpSpPr>
      <p:grpSpPr>
        <a:xfrm>
          <a:off x="0" y="0"/>
          <a:ext cx="0" cy="0"/>
          <a:chOff x="0" y="0"/>
          <a:chExt cx="0" cy="0"/>
        </a:xfrm>
      </p:grpSpPr>
      <p:pic>
        <p:nvPicPr>
          <p:cNvPr id="191" name="Google Shape;191;p40"/>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192" name="Google Shape;192;p4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3" name="Google Shape;193;p40"/>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4" name="Google Shape;194;p4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text slide">
  <p:cSld name="Bullet text slide">
    <p:spTree>
      <p:nvGrpSpPr>
        <p:cNvPr id="26" name="Shape 26"/>
        <p:cNvGrpSpPr/>
        <p:nvPr/>
      </p:nvGrpSpPr>
      <p:grpSpPr>
        <a:xfrm>
          <a:off x="0" y="0"/>
          <a:ext cx="0" cy="0"/>
          <a:chOff x="0" y="0"/>
          <a:chExt cx="0" cy="0"/>
        </a:xfrm>
      </p:grpSpPr>
      <p:sp>
        <p:nvSpPr>
          <p:cNvPr id="27" name="Google Shape;27;p5"/>
          <p:cNvSpPr txBox="1"/>
          <p:nvPr>
            <p:ph idx="1" type="body"/>
          </p:nvPr>
        </p:nvSpPr>
        <p:spPr>
          <a:xfrm>
            <a:off x="348018" y="1116824"/>
            <a:ext cx="8167200" cy="36939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750"/>
              </a:spcBef>
              <a:spcAft>
                <a:spcPts val="0"/>
              </a:spcAft>
              <a:buSzPts val="1800"/>
              <a:buFont typeface="Arial"/>
              <a:buChar char="•"/>
              <a:defRPr/>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8" name="Google Shape;28;p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9" name="Google Shape;29;p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p:cSld name="1_Basic text Banana band">
    <p:spTree>
      <p:nvGrpSpPr>
        <p:cNvPr id="195" name="Shape 195"/>
        <p:cNvGrpSpPr/>
        <p:nvPr/>
      </p:nvGrpSpPr>
      <p:grpSpPr>
        <a:xfrm>
          <a:off x="0" y="0"/>
          <a:ext cx="0" cy="0"/>
          <a:chOff x="0" y="0"/>
          <a:chExt cx="0" cy="0"/>
        </a:xfrm>
      </p:grpSpPr>
      <p:pic>
        <p:nvPicPr>
          <p:cNvPr id="196" name="Google Shape;196;p41"/>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197" name="Google Shape;197;p41"/>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198" name="Google Shape;198;p4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9" name="Google Shape;199;p41"/>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0" name="Google Shape;200;p4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icon">
  <p:cSld name="1_Basic text Banana band icon">
    <p:spTree>
      <p:nvGrpSpPr>
        <p:cNvPr id="201" name="Shape 201"/>
        <p:cNvGrpSpPr/>
        <p:nvPr/>
      </p:nvGrpSpPr>
      <p:grpSpPr>
        <a:xfrm>
          <a:off x="0" y="0"/>
          <a:ext cx="0" cy="0"/>
          <a:chOff x="0" y="0"/>
          <a:chExt cx="0" cy="0"/>
        </a:xfrm>
      </p:grpSpPr>
      <p:sp>
        <p:nvSpPr>
          <p:cNvPr id="202" name="Google Shape;202;p4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3" name="Google Shape;203;p42"/>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4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5" name="Google Shape;205;p42"/>
          <p:cNvPicPr preferRelativeResize="0"/>
          <p:nvPr/>
        </p:nvPicPr>
        <p:blipFill rotWithShape="1">
          <a:blip r:embed="rId2">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2">
  <p:cSld name="Title Banana 2">
    <p:spTree>
      <p:nvGrpSpPr>
        <p:cNvPr id="206" name="Shape 206"/>
        <p:cNvGrpSpPr/>
        <p:nvPr/>
      </p:nvGrpSpPr>
      <p:grpSpPr>
        <a:xfrm>
          <a:off x="0" y="0"/>
          <a:ext cx="0" cy="0"/>
          <a:chOff x="0" y="0"/>
          <a:chExt cx="0" cy="0"/>
        </a:xfrm>
      </p:grpSpPr>
      <p:pic>
        <p:nvPicPr>
          <p:cNvPr id="207" name="Google Shape;207;p43"/>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208" name="Google Shape;208;p43"/>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43"/>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bar">
  <p:cSld name="Tree text block_tree icon bar">
    <p:spTree>
      <p:nvGrpSpPr>
        <p:cNvPr id="210" name="Shape 210"/>
        <p:cNvGrpSpPr/>
        <p:nvPr/>
      </p:nvGrpSpPr>
      <p:grpSpPr>
        <a:xfrm>
          <a:off x="0" y="0"/>
          <a:ext cx="0" cy="0"/>
          <a:chOff x="0" y="0"/>
          <a:chExt cx="0" cy="0"/>
        </a:xfrm>
      </p:grpSpPr>
      <p:pic>
        <p:nvPicPr>
          <p:cNvPr id="211" name="Google Shape;211;p4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12" name="Google Shape;212;p4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3" name="Google Shape;213;p4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4" name="Google Shape;214;p4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5" name="Google Shape;215;p44"/>
          <p:cNvPicPr preferRelativeResize="0"/>
          <p:nvPr/>
        </p:nvPicPr>
        <p:blipFill rotWithShape="1">
          <a:blip r:embed="rId3">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tree icon bar">
  <p:cSld name="1_Tree text block_tree icon bar">
    <p:spTree>
      <p:nvGrpSpPr>
        <p:cNvPr id="216" name="Shape 216"/>
        <p:cNvGrpSpPr/>
        <p:nvPr/>
      </p:nvGrpSpPr>
      <p:grpSpPr>
        <a:xfrm>
          <a:off x="0" y="0"/>
          <a:ext cx="0" cy="0"/>
          <a:chOff x="0" y="0"/>
          <a:chExt cx="0" cy="0"/>
        </a:xfrm>
      </p:grpSpPr>
      <p:sp>
        <p:nvSpPr>
          <p:cNvPr id="217" name="Google Shape;217;p4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8" name="Google Shape;218;p4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9" name="Google Shape;219;p45"/>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0" name="Google Shape;220;p45"/>
          <p:cNvPicPr preferRelativeResize="0"/>
          <p:nvPr/>
        </p:nvPicPr>
        <p:blipFill rotWithShape="1">
          <a:blip r:embed="rId2">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no heading bar">
  <p:cSld name="1_Tree text block_no heading bar">
    <p:spTree>
      <p:nvGrpSpPr>
        <p:cNvPr id="221" name="Shape 221"/>
        <p:cNvGrpSpPr/>
        <p:nvPr/>
      </p:nvGrpSpPr>
      <p:grpSpPr>
        <a:xfrm>
          <a:off x="0" y="0"/>
          <a:ext cx="0" cy="0"/>
          <a:chOff x="0" y="0"/>
          <a:chExt cx="0" cy="0"/>
        </a:xfrm>
      </p:grpSpPr>
      <p:pic>
        <p:nvPicPr>
          <p:cNvPr id="222" name="Google Shape;222;p4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23" name="Google Shape;223;p4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4" name="Google Shape;224;p46"/>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5" name="Google Shape;225;p4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ictogram">
  <p:cSld name="Basic Pictogram">
    <p:spTree>
      <p:nvGrpSpPr>
        <p:cNvPr id="226" name="Shape 226"/>
        <p:cNvGrpSpPr/>
        <p:nvPr/>
      </p:nvGrpSpPr>
      <p:grpSpPr>
        <a:xfrm>
          <a:off x="0" y="0"/>
          <a:ext cx="0" cy="0"/>
          <a:chOff x="0" y="0"/>
          <a:chExt cx="0" cy="0"/>
        </a:xfrm>
      </p:grpSpPr>
      <p:pic>
        <p:nvPicPr>
          <p:cNvPr id="227" name="Google Shape;227;p47"/>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28" name="Google Shape;228;p47"/>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9" name="Google Shape;229;p47"/>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0" name="Google Shape;230;p47"/>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1" name="Google Shape;231;p47"/>
          <p:cNvPicPr preferRelativeResize="0"/>
          <p:nvPr/>
        </p:nvPicPr>
        <p:blipFill rotWithShape="1">
          <a:blip r:embed="rId3">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
  <p:cSld name="1_Tree text block">
    <p:spTree>
      <p:nvGrpSpPr>
        <p:cNvPr id="232" name="Shape 232"/>
        <p:cNvGrpSpPr/>
        <p:nvPr/>
      </p:nvGrpSpPr>
      <p:grpSpPr>
        <a:xfrm>
          <a:off x="0" y="0"/>
          <a:ext cx="0" cy="0"/>
          <a:chOff x="0" y="0"/>
          <a:chExt cx="0" cy="0"/>
        </a:xfrm>
      </p:grpSpPr>
      <p:pic>
        <p:nvPicPr>
          <p:cNvPr id="233" name="Google Shape;233;p48"/>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34" name="Google Shape;234;p4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5" name="Google Shape;235;p48"/>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6" name="Google Shape;236;p48"/>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7" name="Google Shape;237;p48"/>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text block">
  <p:cSld name="3_Basic text block">
    <p:spTree>
      <p:nvGrpSpPr>
        <p:cNvPr id="238" name="Shape 238"/>
        <p:cNvGrpSpPr/>
        <p:nvPr/>
      </p:nvGrpSpPr>
      <p:grpSpPr>
        <a:xfrm>
          <a:off x="0" y="0"/>
          <a:ext cx="0" cy="0"/>
          <a:chOff x="0" y="0"/>
          <a:chExt cx="0" cy="0"/>
        </a:xfrm>
      </p:grpSpPr>
      <p:sp>
        <p:nvSpPr>
          <p:cNvPr id="239" name="Google Shape;239;p49"/>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0" name="Google Shape;240;p49"/>
          <p:cNvSpPr txBox="1"/>
          <p:nvPr>
            <p:ph type="title"/>
          </p:nvPr>
        </p:nvSpPr>
        <p:spPr>
          <a:xfrm>
            <a:off x="1898650" y="229394"/>
            <a:ext cx="68214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4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42" name="Google Shape;242;p49"/>
          <p:cNvPicPr preferRelativeResize="0"/>
          <p:nvPr/>
        </p:nvPicPr>
        <p:blipFill rotWithShape="1">
          <a:blip r:embed="rId2">
            <a:alphaModFix/>
          </a:blip>
          <a:srcRect b="0" l="0" r="0" t="0"/>
          <a:stretch/>
        </p:blipFill>
        <p:spPr>
          <a:xfrm>
            <a:off x="388938" y="229394"/>
            <a:ext cx="1203159" cy="30438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lock">
  <p:cSld name="1_Basic text block">
    <p:spTree>
      <p:nvGrpSpPr>
        <p:cNvPr id="243" name="Shape 243"/>
        <p:cNvGrpSpPr/>
        <p:nvPr/>
      </p:nvGrpSpPr>
      <p:grpSpPr>
        <a:xfrm>
          <a:off x="0" y="0"/>
          <a:ext cx="0" cy="0"/>
          <a:chOff x="0" y="0"/>
          <a:chExt cx="0" cy="0"/>
        </a:xfrm>
      </p:grpSpPr>
      <p:sp>
        <p:nvSpPr>
          <p:cNvPr id="244" name="Google Shape;244;p50"/>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5" name="Google Shape;245;p5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47" name="Google Shape;247;p50"/>
          <p:cNvPicPr preferRelativeResize="0"/>
          <p:nvPr/>
        </p:nvPicPr>
        <p:blipFill rotWithShape="1">
          <a:blip r:embed="rId2">
            <a:alphaModFix/>
          </a:blip>
          <a:srcRect b="0" l="0" r="0" t="0"/>
          <a:stretch/>
        </p:blipFill>
        <p:spPr>
          <a:xfrm>
            <a:off x="8258578" y="158749"/>
            <a:ext cx="470111" cy="4701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p:cSld name="Tree text block_tree icon">
    <p:spTree>
      <p:nvGrpSpPr>
        <p:cNvPr id="3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3" name="Google Shape;33;p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6"/>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6"/>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6" name="Google Shape;36;p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text block">
  <p:cSld name="2_Basic text block">
    <p:spTree>
      <p:nvGrpSpPr>
        <p:cNvPr id="248" name="Shape 248"/>
        <p:cNvGrpSpPr/>
        <p:nvPr/>
      </p:nvGrpSpPr>
      <p:grpSpPr>
        <a:xfrm>
          <a:off x="0" y="0"/>
          <a:ext cx="0" cy="0"/>
          <a:chOff x="0" y="0"/>
          <a:chExt cx="0" cy="0"/>
        </a:xfrm>
      </p:grpSpPr>
      <p:sp>
        <p:nvSpPr>
          <p:cNvPr id="249" name="Google Shape;249;p5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0" name="Google Shape;250;p51"/>
          <p:cNvSpPr txBox="1"/>
          <p:nvPr>
            <p:ph type="title"/>
          </p:nvPr>
        </p:nvSpPr>
        <p:spPr>
          <a:xfrm>
            <a:off x="1092200" y="229394"/>
            <a:ext cx="74232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5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52" name="Google Shape;252;p51"/>
          <p:cNvPicPr preferRelativeResize="0"/>
          <p:nvPr/>
        </p:nvPicPr>
        <p:blipFill rotWithShape="1">
          <a:blip r:embed="rId2">
            <a:alphaModFix/>
          </a:blip>
          <a:srcRect b="0" l="0" r="0" t="0"/>
          <a:stretch/>
        </p:blipFill>
        <p:spPr>
          <a:xfrm>
            <a:off x="369782" y="148811"/>
            <a:ext cx="470111" cy="47011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3" name="Shape 253"/>
        <p:cNvGrpSpPr/>
        <p:nvPr/>
      </p:nvGrpSpPr>
      <p:grpSpPr>
        <a:xfrm>
          <a:off x="0" y="0"/>
          <a:ext cx="0" cy="0"/>
          <a:chOff x="0" y="0"/>
          <a:chExt cx="0" cy="0"/>
        </a:xfrm>
      </p:grpSpPr>
      <p:sp>
        <p:nvSpPr>
          <p:cNvPr id="254" name="Google Shape;254;p52"/>
          <p:cNvSpPr txBox="1"/>
          <p:nvPr>
            <p:ph idx="1" type="body"/>
          </p:nvPr>
        </p:nvSpPr>
        <p:spPr>
          <a:xfrm>
            <a:off x="390207" y="1116824"/>
            <a:ext cx="38682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55" name="Google Shape;255;p52"/>
          <p:cNvSpPr txBox="1"/>
          <p:nvPr>
            <p:ph idx="2" type="body"/>
          </p:nvPr>
        </p:nvSpPr>
        <p:spPr>
          <a:xfrm>
            <a:off x="371288" y="1654296"/>
            <a:ext cx="38682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6" name="Google Shape;256;p52"/>
          <p:cNvSpPr txBox="1"/>
          <p:nvPr>
            <p:ph idx="3" type="body"/>
          </p:nvPr>
        </p:nvSpPr>
        <p:spPr>
          <a:xfrm>
            <a:off x="4629150" y="1116824"/>
            <a:ext cx="38874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57" name="Google Shape;257;p52"/>
          <p:cNvSpPr txBox="1"/>
          <p:nvPr>
            <p:ph idx="4" type="body"/>
          </p:nvPr>
        </p:nvSpPr>
        <p:spPr>
          <a:xfrm>
            <a:off x="4629150" y="1654296"/>
            <a:ext cx="38874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58" name="Google Shape;258;p52"/>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59" name="Google Shape;259;p5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0" name="Google Shape;260;p5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ch header basic text">
  <p:cSld name="Peach header basic text">
    <p:spTree>
      <p:nvGrpSpPr>
        <p:cNvPr id="261" name="Shape 261"/>
        <p:cNvGrpSpPr/>
        <p:nvPr/>
      </p:nvGrpSpPr>
      <p:grpSpPr>
        <a:xfrm>
          <a:off x="0" y="0"/>
          <a:ext cx="0" cy="0"/>
          <a:chOff x="0" y="0"/>
          <a:chExt cx="0" cy="0"/>
        </a:xfrm>
      </p:grpSpPr>
      <p:pic>
        <p:nvPicPr>
          <p:cNvPr id="262" name="Google Shape;262;p53"/>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63" name="Google Shape;263;p5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4" name="Google Shape;264;p53"/>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5" name="Google Shape;265;p53"/>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2600"/>
              <a:buFont typeface="Montserrat"/>
              <a:buNone/>
              <a:defRPr>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ppermint">
  <p:cSld name="Basic text Peppermint">
    <p:spTree>
      <p:nvGrpSpPr>
        <p:cNvPr id="266" name="Shape 266"/>
        <p:cNvGrpSpPr/>
        <p:nvPr/>
      </p:nvGrpSpPr>
      <p:grpSpPr>
        <a:xfrm>
          <a:off x="0" y="0"/>
          <a:ext cx="0" cy="0"/>
          <a:chOff x="0" y="0"/>
          <a:chExt cx="0" cy="0"/>
        </a:xfrm>
      </p:grpSpPr>
      <p:sp>
        <p:nvSpPr>
          <p:cNvPr id="267" name="Google Shape;267;p5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8" name="Google Shape;268;p54"/>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p:cSld name="Basic text Banana">
    <p:spTree>
      <p:nvGrpSpPr>
        <p:cNvPr id="269" name="Shape 269"/>
        <p:cNvGrpSpPr/>
        <p:nvPr/>
      </p:nvGrpSpPr>
      <p:grpSpPr>
        <a:xfrm>
          <a:off x="0" y="0"/>
          <a:ext cx="0" cy="0"/>
          <a:chOff x="0" y="0"/>
          <a:chExt cx="0" cy="0"/>
        </a:xfrm>
      </p:grpSpPr>
      <p:pic>
        <p:nvPicPr>
          <p:cNvPr id="270" name="Google Shape;270;p5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71" name="Google Shape;271;p5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5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3" name="Google Shape;273;p5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9E85E"/>
              </a:buClr>
              <a:buSzPts val="2600"/>
              <a:buFont typeface="Montserrat"/>
              <a:buNone/>
              <a:defRPr>
                <a:solidFill>
                  <a:srgbClr val="F9E8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bg>
      <p:bgPr>
        <a:solidFill>
          <a:srgbClr val="003B4C"/>
        </a:solidFill>
      </p:bgPr>
    </p:bg>
    <p:spTree>
      <p:nvGrpSpPr>
        <p:cNvPr id="274" name="Shape 274"/>
        <p:cNvGrpSpPr/>
        <p:nvPr/>
      </p:nvGrpSpPr>
      <p:grpSpPr>
        <a:xfrm>
          <a:off x="0" y="0"/>
          <a:ext cx="0" cy="0"/>
          <a:chOff x="0" y="0"/>
          <a:chExt cx="0" cy="0"/>
        </a:xfrm>
      </p:grpSpPr>
      <p:sp>
        <p:nvSpPr>
          <p:cNvPr id="275" name="Google Shape;275;p56"/>
          <p:cNvSpPr txBox="1"/>
          <p:nvPr>
            <p:ph type="title"/>
          </p:nvPr>
        </p:nvSpPr>
        <p:spPr>
          <a:xfrm>
            <a:off x="311700" y="445025"/>
            <a:ext cx="8520600" cy="572700"/>
          </a:xfrm>
          <a:prstGeom prst="rect">
            <a:avLst/>
          </a:prstGeom>
          <a:noFill/>
          <a:ln>
            <a:noFill/>
          </a:ln>
        </p:spPr>
        <p:txBody>
          <a:bodyPr anchorCtr="0" anchor="t" bIns="95625" lIns="95625" spcFirstLastPara="1" rIns="95625" wrap="square" tIns="95625">
            <a:noAutofit/>
          </a:bodyPr>
          <a:lstStyle>
            <a:lvl1pPr lvl="0" algn="l">
              <a:lnSpc>
                <a:spcPct val="100000"/>
              </a:lnSpc>
              <a:spcBef>
                <a:spcPts val="0"/>
              </a:spcBef>
              <a:spcAft>
                <a:spcPts val="0"/>
              </a:spcAft>
              <a:buSzPts val="3000"/>
              <a:buNone/>
              <a:defRPr>
                <a:latin typeface="Arial"/>
                <a:ea typeface="Arial"/>
                <a:cs typeface="Arial"/>
                <a:sym typeface="Arial"/>
              </a:defRPr>
            </a:lvl1pPr>
            <a:lvl2pPr lvl="1" algn="l">
              <a:lnSpc>
                <a:spcPct val="100000"/>
              </a:lnSpc>
              <a:spcBef>
                <a:spcPts val="0"/>
              </a:spcBef>
              <a:spcAft>
                <a:spcPts val="0"/>
              </a:spcAft>
              <a:buSzPts val="3000"/>
              <a:buNone/>
              <a:defRPr>
                <a:latin typeface="Arial"/>
                <a:ea typeface="Arial"/>
                <a:cs typeface="Arial"/>
                <a:sym typeface="Arial"/>
              </a:defRPr>
            </a:lvl2pPr>
            <a:lvl3pPr lvl="2" algn="l">
              <a:lnSpc>
                <a:spcPct val="100000"/>
              </a:lnSpc>
              <a:spcBef>
                <a:spcPts val="0"/>
              </a:spcBef>
              <a:spcAft>
                <a:spcPts val="0"/>
              </a:spcAft>
              <a:buSzPts val="3000"/>
              <a:buNone/>
              <a:defRPr>
                <a:latin typeface="Arial"/>
                <a:ea typeface="Arial"/>
                <a:cs typeface="Arial"/>
                <a:sym typeface="Arial"/>
              </a:defRPr>
            </a:lvl3pPr>
            <a:lvl4pPr lvl="3" algn="l">
              <a:lnSpc>
                <a:spcPct val="100000"/>
              </a:lnSpc>
              <a:spcBef>
                <a:spcPts val="0"/>
              </a:spcBef>
              <a:spcAft>
                <a:spcPts val="0"/>
              </a:spcAft>
              <a:buSzPts val="3000"/>
              <a:buNone/>
              <a:defRPr>
                <a:latin typeface="Arial"/>
                <a:ea typeface="Arial"/>
                <a:cs typeface="Arial"/>
                <a:sym typeface="Arial"/>
              </a:defRPr>
            </a:lvl4pPr>
            <a:lvl5pPr lvl="4" algn="l">
              <a:lnSpc>
                <a:spcPct val="100000"/>
              </a:lnSpc>
              <a:spcBef>
                <a:spcPts val="0"/>
              </a:spcBef>
              <a:spcAft>
                <a:spcPts val="0"/>
              </a:spcAft>
              <a:buSzPts val="3000"/>
              <a:buNone/>
              <a:defRPr>
                <a:latin typeface="Arial"/>
                <a:ea typeface="Arial"/>
                <a:cs typeface="Arial"/>
                <a:sym typeface="Arial"/>
              </a:defRPr>
            </a:lvl5pPr>
            <a:lvl6pPr lvl="5" algn="l">
              <a:lnSpc>
                <a:spcPct val="100000"/>
              </a:lnSpc>
              <a:spcBef>
                <a:spcPts val="0"/>
              </a:spcBef>
              <a:spcAft>
                <a:spcPts val="0"/>
              </a:spcAft>
              <a:buSzPts val="3000"/>
              <a:buNone/>
              <a:defRPr>
                <a:latin typeface="Arial"/>
                <a:ea typeface="Arial"/>
                <a:cs typeface="Arial"/>
                <a:sym typeface="Arial"/>
              </a:defRPr>
            </a:lvl6pPr>
            <a:lvl7pPr lvl="6" algn="l">
              <a:lnSpc>
                <a:spcPct val="100000"/>
              </a:lnSpc>
              <a:spcBef>
                <a:spcPts val="0"/>
              </a:spcBef>
              <a:spcAft>
                <a:spcPts val="0"/>
              </a:spcAft>
              <a:buSzPts val="3000"/>
              <a:buNone/>
              <a:defRPr>
                <a:latin typeface="Arial"/>
                <a:ea typeface="Arial"/>
                <a:cs typeface="Arial"/>
                <a:sym typeface="Arial"/>
              </a:defRPr>
            </a:lvl7pPr>
            <a:lvl8pPr lvl="7" algn="l">
              <a:lnSpc>
                <a:spcPct val="100000"/>
              </a:lnSpc>
              <a:spcBef>
                <a:spcPts val="0"/>
              </a:spcBef>
              <a:spcAft>
                <a:spcPts val="0"/>
              </a:spcAft>
              <a:buSzPts val="3000"/>
              <a:buNone/>
              <a:defRPr>
                <a:latin typeface="Arial"/>
                <a:ea typeface="Arial"/>
                <a:cs typeface="Arial"/>
                <a:sym typeface="Arial"/>
              </a:defRPr>
            </a:lvl8pPr>
            <a:lvl9pPr lvl="8" algn="l">
              <a:lnSpc>
                <a:spcPct val="100000"/>
              </a:lnSpc>
              <a:spcBef>
                <a:spcPts val="0"/>
              </a:spcBef>
              <a:spcAft>
                <a:spcPts val="0"/>
              </a:spcAft>
              <a:buSzPts val="3000"/>
              <a:buNone/>
              <a:defRPr>
                <a:latin typeface="Arial"/>
                <a:ea typeface="Arial"/>
                <a:cs typeface="Arial"/>
                <a:sym typeface="Arial"/>
              </a:defRPr>
            </a:lvl9pPr>
          </a:lstStyle>
          <a:p/>
        </p:txBody>
      </p:sp>
      <p:pic>
        <p:nvPicPr>
          <p:cNvPr id="276" name="Google Shape;276;p56"/>
          <p:cNvPicPr preferRelativeResize="0"/>
          <p:nvPr/>
        </p:nvPicPr>
        <p:blipFill rotWithShape="1">
          <a:blip r:embed="rId2">
            <a:alphaModFix/>
          </a:blip>
          <a:srcRect b="0" l="0" r="0" t="0"/>
          <a:stretch/>
        </p:blipFill>
        <p:spPr>
          <a:xfrm>
            <a:off x="729269" y="4341138"/>
            <a:ext cx="507365" cy="20632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Title">
  <p:cSld name="CUSTOM_3">
    <p:bg>
      <p:bgPr>
        <a:solidFill>
          <a:srgbClr val="FFFFFF"/>
        </a:solidFill>
      </p:bgPr>
    </p:bg>
    <p:spTree>
      <p:nvGrpSpPr>
        <p:cNvPr id="277" name="Shape 277"/>
        <p:cNvGrpSpPr/>
        <p:nvPr/>
      </p:nvGrpSpPr>
      <p:grpSpPr>
        <a:xfrm>
          <a:off x="0" y="0"/>
          <a:ext cx="0" cy="0"/>
          <a:chOff x="0" y="0"/>
          <a:chExt cx="0" cy="0"/>
        </a:xfrm>
      </p:grpSpPr>
      <p:sp>
        <p:nvSpPr>
          <p:cNvPr id="278" name="Google Shape;278;p57"/>
          <p:cNvSpPr/>
          <p:nvPr/>
        </p:nvSpPr>
        <p:spPr>
          <a:xfrm>
            <a:off x="0" y="0"/>
            <a:ext cx="9152100" cy="987300"/>
          </a:xfrm>
          <a:prstGeom prst="rect">
            <a:avLst/>
          </a:prstGeom>
          <a:solidFill>
            <a:srgbClr val="00AEBC"/>
          </a:solidFill>
          <a:ln>
            <a:noFill/>
          </a:ln>
        </p:spPr>
        <p:txBody>
          <a:bodyPr anchorCtr="0" anchor="ctr" bIns="95625" lIns="95625" spcFirstLastPara="1" rIns="95625" wrap="square" tIns="956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57"/>
          <p:cNvSpPr txBox="1"/>
          <p:nvPr>
            <p:ph type="title"/>
          </p:nvPr>
        </p:nvSpPr>
        <p:spPr>
          <a:xfrm>
            <a:off x="1256300" y="132551"/>
            <a:ext cx="7096800" cy="477300"/>
          </a:xfrm>
          <a:prstGeom prst="rect">
            <a:avLst/>
          </a:prstGeom>
          <a:noFill/>
          <a:ln>
            <a:noFill/>
          </a:ln>
        </p:spPr>
        <p:txBody>
          <a:bodyPr anchorCtr="0" anchor="t" bIns="95625" lIns="95625" spcFirstLastPara="1" rIns="95625" wrap="square" tIns="95625">
            <a:noAutofit/>
          </a:bodyPr>
          <a:lstStyle>
            <a:lvl1pPr lvl="0" algn="ctr">
              <a:lnSpc>
                <a:spcPct val="100000"/>
              </a:lnSpc>
              <a:spcBef>
                <a:spcPts val="0"/>
              </a:spcBef>
              <a:spcAft>
                <a:spcPts val="0"/>
              </a:spcAft>
              <a:buSzPts val="3000"/>
              <a:buNone/>
              <a:defRPr b="1"/>
            </a:lvl1pPr>
            <a:lvl2pPr lvl="1" algn="ctr">
              <a:lnSpc>
                <a:spcPct val="100000"/>
              </a:lnSpc>
              <a:spcBef>
                <a:spcPts val="0"/>
              </a:spcBef>
              <a:spcAft>
                <a:spcPts val="0"/>
              </a:spcAft>
              <a:buSzPts val="3000"/>
              <a:buNone/>
              <a:defRPr b="1">
                <a:latin typeface="Arial"/>
                <a:ea typeface="Arial"/>
                <a:cs typeface="Arial"/>
                <a:sym typeface="Arial"/>
              </a:defRPr>
            </a:lvl2pPr>
            <a:lvl3pPr lvl="2" algn="ctr">
              <a:lnSpc>
                <a:spcPct val="100000"/>
              </a:lnSpc>
              <a:spcBef>
                <a:spcPts val="0"/>
              </a:spcBef>
              <a:spcAft>
                <a:spcPts val="0"/>
              </a:spcAft>
              <a:buSzPts val="3000"/>
              <a:buNone/>
              <a:defRPr b="1">
                <a:latin typeface="Arial"/>
                <a:ea typeface="Arial"/>
                <a:cs typeface="Arial"/>
                <a:sym typeface="Arial"/>
              </a:defRPr>
            </a:lvl3pPr>
            <a:lvl4pPr lvl="3" algn="ctr">
              <a:lnSpc>
                <a:spcPct val="100000"/>
              </a:lnSpc>
              <a:spcBef>
                <a:spcPts val="0"/>
              </a:spcBef>
              <a:spcAft>
                <a:spcPts val="0"/>
              </a:spcAft>
              <a:buSzPts val="3000"/>
              <a:buNone/>
              <a:defRPr b="1">
                <a:latin typeface="Arial"/>
                <a:ea typeface="Arial"/>
                <a:cs typeface="Arial"/>
                <a:sym typeface="Arial"/>
              </a:defRPr>
            </a:lvl4pPr>
            <a:lvl5pPr lvl="4" algn="ctr">
              <a:lnSpc>
                <a:spcPct val="100000"/>
              </a:lnSpc>
              <a:spcBef>
                <a:spcPts val="0"/>
              </a:spcBef>
              <a:spcAft>
                <a:spcPts val="0"/>
              </a:spcAft>
              <a:buSzPts val="3000"/>
              <a:buNone/>
              <a:defRPr b="1">
                <a:latin typeface="Arial"/>
                <a:ea typeface="Arial"/>
                <a:cs typeface="Arial"/>
                <a:sym typeface="Arial"/>
              </a:defRPr>
            </a:lvl5pPr>
            <a:lvl6pPr lvl="5" algn="ctr">
              <a:lnSpc>
                <a:spcPct val="100000"/>
              </a:lnSpc>
              <a:spcBef>
                <a:spcPts val="0"/>
              </a:spcBef>
              <a:spcAft>
                <a:spcPts val="0"/>
              </a:spcAft>
              <a:buSzPts val="3000"/>
              <a:buNone/>
              <a:defRPr b="1">
                <a:latin typeface="Arial"/>
                <a:ea typeface="Arial"/>
                <a:cs typeface="Arial"/>
                <a:sym typeface="Arial"/>
              </a:defRPr>
            </a:lvl6pPr>
            <a:lvl7pPr lvl="6" algn="ctr">
              <a:lnSpc>
                <a:spcPct val="100000"/>
              </a:lnSpc>
              <a:spcBef>
                <a:spcPts val="0"/>
              </a:spcBef>
              <a:spcAft>
                <a:spcPts val="0"/>
              </a:spcAft>
              <a:buSzPts val="3000"/>
              <a:buNone/>
              <a:defRPr b="1">
                <a:latin typeface="Arial"/>
                <a:ea typeface="Arial"/>
                <a:cs typeface="Arial"/>
                <a:sym typeface="Arial"/>
              </a:defRPr>
            </a:lvl7pPr>
            <a:lvl8pPr lvl="7" algn="ctr">
              <a:lnSpc>
                <a:spcPct val="100000"/>
              </a:lnSpc>
              <a:spcBef>
                <a:spcPts val="0"/>
              </a:spcBef>
              <a:spcAft>
                <a:spcPts val="0"/>
              </a:spcAft>
              <a:buSzPts val="3000"/>
              <a:buNone/>
              <a:defRPr b="1">
                <a:latin typeface="Arial"/>
                <a:ea typeface="Arial"/>
                <a:cs typeface="Arial"/>
                <a:sym typeface="Arial"/>
              </a:defRPr>
            </a:lvl8pPr>
            <a:lvl9pPr lvl="8" algn="ctr">
              <a:lnSpc>
                <a:spcPct val="100000"/>
              </a:lnSpc>
              <a:spcBef>
                <a:spcPts val="0"/>
              </a:spcBef>
              <a:spcAft>
                <a:spcPts val="0"/>
              </a:spcAft>
              <a:buSzPts val="3000"/>
              <a:buNone/>
              <a:defRPr b="1">
                <a:latin typeface="Arial"/>
                <a:ea typeface="Arial"/>
                <a:cs typeface="Arial"/>
                <a:sym typeface="Arial"/>
              </a:defRPr>
            </a:lvl9pPr>
          </a:lstStyle>
          <a:p/>
        </p:txBody>
      </p:sp>
      <p:pic>
        <p:nvPicPr>
          <p:cNvPr id="280" name="Google Shape;280;p57"/>
          <p:cNvPicPr preferRelativeResize="0"/>
          <p:nvPr/>
        </p:nvPicPr>
        <p:blipFill rotWithShape="1">
          <a:blip r:embed="rId2">
            <a:alphaModFix/>
          </a:blip>
          <a:srcRect b="0" l="0" r="0" t="0"/>
          <a:stretch/>
        </p:blipFill>
        <p:spPr>
          <a:xfrm>
            <a:off x="144500" y="132550"/>
            <a:ext cx="808873" cy="24887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 Slide 6">
    <p:spTree>
      <p:nvGrpSpPr>
        <p:cNvPr id="284" name="Shape 284"/>
        <p:cNvGrpSpPr/>
        <p:nvPr/>
      </p:nvGrpSpPr>
      <p:grpSpPr>
        <a:xfrm>
          <a:off x="0" y="0"/>
          <a:ext cx="0" cy="0"/>
          <a:chOff x="0" y="0"/>
          <a:chExt cx="0" cy="0"/>
        </a:xfrm>
      </p:grpSpPr>
      <p:pic>
        <p:nvPicPr>
          <p:cNvPr id="285" name="Google Shape;285;p59"/>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286" name="Google Shape;286;p59"/>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4000"/>
              <a:buFont typeface="Montserrat"/>
              <a:buNone/>
              <a:defRPr sz="4000">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59"/>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88" name="Google Shape;288;p59"/>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352C77"/>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289" name="Shape 289"/>
        <p:cNvGrpSpPr/>
        <p:nvPr/>
      </p:nvGrpSpPr>
      <p:grpSpPr>
        <a:xfrm>
          <a:off x="0" y="0"/>
          <a:ext cx="0" cy="0"/>
          <a:chOff x="0" y="0"/>
          <a:chExt cx="0" cy="0"/>
        </a:xfrm>
      </p:grpSpPr>
      <p:pic>
        <p:nvPicPr>
          <p:cNvPr id="290" name="Google Shape;290;p60"/>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291" name="Google Shape;291;p60"/>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60"/>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 Slide 5">
    <p:spTree>
      <p:nvGrpSpPr>
        <p:cNvPr id="293" name="Shape 293"/>
        <p:cNvGrpSpPr/>
        <p:nvPr/>
      </p:nvGrpSpPr>
      <p:grpSpPr>
        <a:xfrm>
          <a:off x="0" y="0"/>
          <a:ext cx="0" cy="0"/>
          <a:chOff x="0" y="0"/>
          <a:chExt cx="0" cy="0"/>
        </a:xfrm>
      </p:grpSpPr>
      <p:pic>
        <p:nvPicPr>
          <p:cNvPr id="294" name="Google Shape;294;p61"/>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95" name="Google Shape;295;p61"/>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61"/>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7" name="Google Shape;297;p61"/>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F8BA9D"/>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
  <p:cSld name="Tree text block">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39" name="Google Shape;39;p7"/>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40" name="Google Shape;40;p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7"/>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7"/>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text slide">
  <p:cSld name="Bullet text slide">
    <p:spTree>
      <p:nvGrpSpPr>
        <p:cNvPr id="298" name="Shape 298"/>
        <p:cNvGrpSpPr/>
        <p:nvPr/>
      </p:nvGrpSpPr>
      <p:grpSpPr>
        <a:xfrm>
          <a:off x="0" y="0"/>
          <a:ext cx="0" cy="0"/>
          <a:chOff x="0" y="0"/>
          <a:chExt cx="0" cy="0"/>
        </a:xfrm>
      </p:grpSpPr>
      <p:sp>
        <p:nvSpPr>
          <p:cNvPr id="299" name="Google Shape;299;p62"/>
          <p:cNvSpPr txBox="1"/>
          <p:nvPr>
            <p:ph idx="1" type="body"/>
          </p:nvPr>
        </p:nvSpPr>
        <p:spPr>
          <a:xfrm>
            <a:off x="348018" y="1116824"/>
            <a:ext cx="8167200" cy="36939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750"/>
              </a:spcBef>
              <a:spcAft>
                <a:spcPts val="0"/>
              </a:spcAft>
              <a:buSzPts val="1800"/>
              <a:buFont typeface="Arial"/>
              <a:buChar char="•"/>
              <a:defRPr/>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00" name="Google Shape;300;p62"/>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301" name="Google Shape;301;p6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2" name="Google Shape;302;p6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p:cSld name="Tree text block_tree icon">
    <p:spTree>
      <p:nvGrpSpPr>
        <p:cNvPr id="303" name="Shape 303"/>
        <p:cNvGrpSpPr/>
        <p:nvPr/>
      </p:nvGrpSpPr>
      <p:grpSpPr>
        <a:xfrm>
          <a:off x="0" y="0"/>
          <a:ext cx="0" cy="0"/>
          <a:chOff x="0" y="0"/>
          <a:chExt cx="0" cy="0"/>
        </a:xfrm>
      </p:grpSpPr>
      <p:pic>
        <p:nvPicPr>
          <p:cNvPr id="304" name="Google Shape;304;p63"/>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05" name="Google Shape;305;p6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63"/>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7" name="Google Shape;307;p63"/>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08" name="Google Shape;308;p63"/>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
  <p:cSld name="Tree text block">
    <p:spTree>
      <p:nvGrpSpPr>
        <p:cNvPr id="309" name="Shape 309"/>
        <p:cNvGrpSpPr/>
        <p:nvPr/>
      </p:nvGrpSpPr>
      <p:grpSpPr>
        <a:xfrm>
          <a:off x="0" y="0"/>
          <a:ext cx="0" cy="0"/>
          <a:chOff x="0" y="0"/>
          <a:chExt cx="0" cy="0"/>
        </a:xfrm>
      </p:grpSpPr>
      <p:pic>
        <p:nvPicPr>
          <p:cNvPr id="310" name="Google Shape;310;p64"/>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311" name="Google Shape;311;p64"/>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312" name="Google Shape;312;p6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3" name="Google Shape;313;p6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4" name="Google Shape;314;p6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p:cSld name="Tree text block_no heading bar">
    <p:spTree>
      <p:nvGrpSpPr>
        <p:cNvPr id="315" name="Shape 315"/>
        <p:cNvGrpSpPr/>
        <p:nvPr/>
      </p:nvGrpSpPr>
      <p:grpSpPr>
        <a:xfrm>
          <a:off x="0" y="0"/>
          <a:ext cx="0" cy="0"/>
          <a:chOff x="0" y="0"/>
          <a:chExt cx="0" cy="0"/>
        </a:xfrm>
      </p:grpSpPr>
      <p:pic>
        <p:nvPicPr>
          <p:cNvPr id="316" name="Google Shape;316;p65"/>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317" name="Google Shape;317;p65"/>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318" name="Google Shape;318;p6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9" name="Google Shape;319;p65"/>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lock">
  <p:cSld name="Basic text block">
    <p:spTree>
      <p:nvGrpSpPr>
        <p:cNvPr id="320" name="Shape 320"/>
        <p:cNvGrpSpPr/>
        <p:nvPr/>
      </p:nvGrpSpPr>
      <p:grpSpPr>
        <a:xfrm>
          <a:off x="0" y="0"/>
          <a:ext cx="0" cy="0"/>
          <a:chOff x="0" y="0"/>
          <a:chExt cx="0" cy="0"/>
        </a:xfrm>
      </p:grpSpPr>
      <p:sp>
        <p:nvSpPr>
          <p:cNvPr id="321" name="Google Shape;321;p66"/>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2" name="Google Shape;322;p66"/>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6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24" name="Google Shape;324;p66"/>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2">
  <p:cSld name="Tree text block_no heading bar 2">
    <p:spTree>
      <p:nvGrpSpPr>
        <p:cNvPr id="325" name="Shape 325"/>
        <p:cNvGrpSpPr/>
        <p:nvPr/>
      </p:nvGrpSpPr>
      <p:grpSpPr>
        <a:xfrm>
          <a:off x="0" y="0"/>
          <a:ext cx="0" cy="0"/>
          <a:chOff x="0" y="0"/>
          <a:chExt cx="0" cy="0"/>
        </a:xfrm>
      </p:grpSpPr>
      <p:pic>
        <p:nvPicPr>
          <p:cNvPr id="326" name="Google Shape;326;p67"/>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327" name="Google Shape;327;p67"/>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328" name="Google Shape;328;p67"/>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67"/>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30" name="Google Shape;330;p67"/>
          <p:cNvPicPr preferRelativeResize="0"/>
          <p:nvPr/>
        </p:nvPicPr>
        <p:blipFill rotWithShape="1">
          <a:blip r:embed="rId4">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331" name="Shape 331"/>
        <p:cNvGrpSpPr/>
        <p:nvPr/>
      </p:nvGrpSpPr>
      <p:grpSpPr>
        <a:xfrm>
          <a:off x="0" y="0"/>
          <a:ext cx="0" cy="0"/>
          <a:chOff x="0" y="0"/>
          <a:chExt cx="0" cy="0"/>
        </a:xfrm>
      </p:grpSpPr>
      <p:sp>
        <p:nvSpPr>
          <p:cNvPr id="332" name="Google Shape;332;p68"/>
          <p:cNvSpPr/>
          <p:nvPr>
            <p:ph idx="2" type="chart"/>
          </p:nvPr>
        </p:nvSpPr>
        <p:spPr>
          <a:xfrm>
            <a:off x="741363" y="1143582"/>
            <a:ext cx="7578600" cy="3373500"/>
          </a:xfrm>
          <a:prstGeom prst="rect">
            <a:avLst/>
          </a:prstGeom>
          <a:noFill/>
          <a:ln>
            <a:noFill/>
          </a:ln>
        </p:spPr>
        <p:txBody>
          <a:bodyPr anchorCtr="0" anchor="t" bIns="0" lIns="0" spcFirstLastPara="1" rIns="0" wrap="square" tIns="0">
            <a:noAutofit/>
          </a:bodyPr>
          <a:lstStyle>
            <a:lvl1pPr lvl="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lvl="1"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lvl="2"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lvl="3"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lvl="4"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lvl="5"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333" name="Google Shape;333;p68"/>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4" name="Google Shape;334;p6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5" name="Google Shape;335;p68"/>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Quote Slide">
  <p:cSld name="2_Quote Slide">
    <p:spTree>
      <p:nvGrpSpPr>
        <p:cNvPr id="336" name="Shape 336"/>
        <p:cNvGrpSpPr/>
        <p:nvPr/>
      </p:nvGrpSpPr>
      <p:grpSpPr>
        <a:xfrm>
          <a:off x="0" y="0"/>
          <a:ext cx="0" cy="0"/>
          <a:chOff x="0" y="0"/>
          <a:chExt cx="0" cy="0"/>
        </a:xfrm>
      </p:grpSpPr>
      <p:pic>
        <p:nvPicPr>
          <p:cNvPr id="337" name="Google Shape;337;p69"/>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38" name="Google Shape;338;p69"/>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39" name="Google Shape;339;p69"/>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lide">
  <p:cSld name="1_Quote Slide">
    <p:spTree>
      <p:nvGrpSpPr>
        <p:cNvPr id="340" name="Shape 340"/>
        <p:cNvGrpSpPr/>
        <p:nvPr/>
      </p:nvGrpSpPr>
      <p:grpSpPr>
        <a:xfrm>
          <a:off x="0" y="0"/>
          <a:ext cx="0" cy="0"/>
          <a:chOff x="0" y="0"/>
          <a:chExt cx="0" cy="0"/>
        </a:xfrm>
      </p:grpSpPr>
      <p:pic>
        <p:nvPicPr>
          <p:cNvPr id="341" name="Google Shape;341;p70"/>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42" name="Google Shape;342;p70"/>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43" name="Google Shape;343;p70"/>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Text">
  <p:cSld name="Photo and Text">
    <p:spTree>
      <p:nvGrpSpPr>
        <p:cNvPr id="344" name="Shape 344"/>
        <p:cNvGrpSpPr/>
        <p:nvPr/>
      </p:nvGrpSpPr>
      <p:grpSpPr>
        <a:xfrm>
          <a:off x="0" y="0"/>
          <a:ext cx="0" cy="0"/>
          <a:chOff x="0" y="0"/>
          <a:chExt cx="0" cy="0"/>
        </a:xfrm>
      </p:grpSpPr>
      <p:pic>
        <p:nvPicPr>
          <p:cNvPr id="345" name="Google Shape;345;p71"/>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346" name="Google Shape;346;p71"/>
          <p:cNvSpPr txBox="1"/>
          <p:nvPr>
            <p:ph idx="1" type="body"/>
          </p:nvPr>
        </p:nvSpPr>
        <p:spPr>
          <a:xfrm>
            <a:off x="4739524" y="1467193"/>
            <a:ext cx="39807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7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8" name="Google Shape;348;p71"/>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71"/>
          <p:cNvSpPr/>
          <p:nvPr>
            <p:ph idx="2" type="pic"/>
          </p:nvPr>
        </p:nvSpPr>
        <p:spPr>
          <a:xfrm>
            <a:off x="403225" y="1102405"/>
            <a:ext cx="4043400" cy="3622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p:cSld name="Tree text block_no heading bar">
    <p:spTree>
      <p:nvGrpSpPr>
        <p:cNvPr id="43"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46" name="Google Shape;46;p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8"/>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bullet ">
  <p:cSld name="Double bullet ">
    <p:spTree>
      <p:nvGrpSpPr>
        <p:cNvPr id="350" name="Shape 350"/>
        <p:cNvGrpSpPr/>
        <p:nvPr/>
      </p:nvGrpSpPr>
      <p:grpSpPr>
        <a:xfrm>
          <a:off x="0" y="0"/>
          <a:ext cx="0" cy="0"/>
          <a:chOff x="0" y="0"/>
          <a:chExt cx="0" cy="0"/>
        </a:xfrm>
      </p:grpSpPr>
      <p:sp>
        <p:nvSpPr>
          <p:cNvPr id="351" name="Google Shape;351;p72"/>
          <p:cNvSpPr txBox="1"/>
          <p:nvPr>
            <p:ph idx="1" type="body"/>
          </p:nvPr>
        </p:nvSpPr>
        <p:spPr>
          <a:xfrm>
            <a:off x="357484"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2" name="Google Shape;352;p72"/>
          <p:cNvSpPr txBox="1"/>
          <p:nvPr>
            <p:ph idx="2" type="body"/>
          </p:nvPr>
        </p:nvSpPr>
        <p:spPr>
          <a:xfrm>
            <a:off x="4629150"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53" name="Google Shape;353;p72"/>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354" name="Google Shape;354;p7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5" name="Google Shape;355;p7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2">
  <p:cSld name="Title Pistachio 2">
    <p:spTree>
      <p:nvGrpSpPr>
        <p:cNvPr id="356" name="Shape 356"/>
        <p:cNvGrpSpPr/>
        <p:nvPr/>
      </p:nvGrpSpPr>
      <p:grpSpPr>
        <a:xfrm>
          <a:off x="0" y="0"/>
          <a:ext cx="0" cy="0"/>
          <a:chOff x="0" y="0"/>
          <a:chExt cx="0" cy="0"/>
        </a:xfrm>
      </p:grpSpPr>
      <p:pic>
        <p:nvPicPr>
          <p:cNvPr id="357" name="Google Shape;357;p73"/>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358" name="Google Shape;358;p73"/>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Quote Slide">
  <p:cSld name="8_Quote Slide">
    <p:spTree>
      <p:nvGrpSpPr>
        <p:cNvPr id="359" name="Shape 359"/>
        <p:cNvGrpSpPr/>
        <p:nvPr/>
      </p:nvGrpSpPr>
      <p:grpSpPr>
        <a:xfrm>
          <a:off x="0" y="0"/>
          <a:ext cx="0" cy="0"/>
          <a:chOff x="0" y="0"/>
          <a:chExt cx="0" cy="0"/>
        </a:xfrm>
      </p:grpSpPr>
      <p:pic>
        <p:nvPicPr>
          <p:cNvPr id="360" name="Google Shape;360;p74"/>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361" name="Google Shape;361;p74"/>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62" name="Google Shape;362;p74"/>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p:cSld name="Basic text Pistachio band">
    <p:spTree>
      <p:nvGrpSpPr>
        <p:cNvPr id="363" name="Shape 363"/>
        <p:cNvGrpSpPr/>
        <p:nvPr/>
      </p:nvGrpSpPr>
      <p:grpSpPr>
        <a:xfrm>
          <a:off x="0" y="0"/>
          <a:ext cx="0" cy="0"/>
          <a:chOff x="0" y="0"/>
          <a:chExt cx="0" cy="0"/>
        </a:xfrm>
      </p:grpSpPr>
      <p:pic>
        <p:nvPicPr>
          <p:cNvPr id="364" name="Google Shape;364;p7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365" name="Google Shape;365;p7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6" name="Google Shape;366;p75"/>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367" name="Google Shape;367;p7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p:cSld name="Title Banana">
    <p:spTree>
      <p:nvGrpSpPr>
        <p:cNvPr id="368" name="Shape 368"/>
        <p:cNvGrpSpPr/>
        <p:nvPr/>
      </p:nvGrpSpPr>
      <p:grpSpPr>
        <a:xfrm>
          <a:off x="0" y="0"/>
          <a:ext cx="0" cy="0"/>
          <a:chOff x="0" y="0"/>
          <a:chExt cx="0" cy="0"/>
        </a:xfrm>
      </p:grpSpPr>
      <p:pic>
        <p:nvPicPr>
          <p:cNvPr id="369" name="Google Shape;369;p7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70" name="Google Shape;370;p76"/>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icon">
  <p:cSld name="Basic text Banana band icon">
    <p:spTree>
      <p:nvGrpSpPr>
        <p:cNvPr id="371" name="Shape 371"/>
        <p:cNvGrpSpPr/>
        <p:nvPr/>
      </p:nvGrpSpPr>
      <p:grpSpPr>
        <a:xfrm>
          <a:off x="0" y="0"/>
          <a:ext cx="0" cy="0"/>
          <a:chOff x="0" y="0"/>
          <a:chExt cx="0" cy="0"/>
        </a:xfrm>
      </p:grpSpPr>
      <p:pic>
        <p:nvPicPr>
          <p:cNvPr id="372" name="Google Shape;372;p77"/>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73" name="Google Shape;373;p7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77"/>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75" name="Google Shape;375;p7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76" name="Google Shape;376;p77"/>
          <p:cNvPicPr preferRelativeResize="0"/>
          <p:nvPr/>
        </p:nvPicPr>
        <p:blipFill rotWithShape="1">
          <a:blip r:embed="rId3">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Quote Slide">
  <p:cSld name="3_Quote Slide">
    <p:spTree>
      <p:nvGrpSpPr>
        <p:cNvPr id="377" name="Shape 377"/>
        <p:cNvGrpSpPr/>
        <p:nvPr/>
      </p:nvGrpSpPr>
      <p:grpSpPr>
        <a:xfrm>
          <a:off x="0" y="0"/>
          <a:ext cx="0" cy="0"/>
          <a:chOff x="0" y="0"/>
          <a:chExt cx="0" cy="0"/>
        </a:xfrm>
      </p:grpSpPr>
      <p:pic>
        <p:nvPicPr>
          <p:cNvPr id="378" name="Google Shape;378;p78"/>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79" name="Google Shape;379;p78"/>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80" name="Google Shape;380;p78"/>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381" name="Shape 381"/>
        <p:cNvGrpSpPr/>
        <p:nvPr/>
      </p:nvGrpSpPr>
      <p:grpSpPr>
        <a:xfrm>
          <a:off x="0" y="0"/>
          <a:ext cx="0" cy="0"/>
          <a:chOff x="0" y="0"/>
          <a:chExt cx="0" cy="0"/>
        </a:xfrm>
      </p:grpSpPr>
      <p:pic>
        <p:nvPicPr>
          <p:cNvPr id="382" name="Google Shape;382;p79"/>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383" name="Google Shape;383;p79"/>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4500"/>
              <a:buFont typeface="Montserrat"/>
              <a:buNone/>
              <a:defRPr sz="45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79"/>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385" name="Shape 385"/>
        <p:cNvGrpSpPr/>
        <p:nvPr/>
      </p:nvGrpSpPr>
      <p:grpSpPr>
        <a:xfrm>
          <a:off x="0" y="0"/>
          <a:ext cx="0" cy="0"/>
          <a:chOff x="0" y="0"/>
          <a:chExt cx="0" cy="0"/>
        </a:xfrm>
      </p:grpSpPr>
      <p:pic>
        <p:nvPicPr>
          <p:cNvPr id="386" name="Google Shape;386;p80"/>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87" name="Google Shape;387;p80"/>
          <p:cNvSpPr txBox="1"/>
          <p:nvPr>
            <p:ph type="ctrTitle"/>
          </p:nvPr>
        </p:nvSpPr>
        <p:spPr>
          <a:xfrm>
            <a:off x="453788" y="1658331"/>
            <a:ext cx="68580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8" name="Google Shape;388;p80"/>
          <p:cNvSpPr txBox="1"/>
          <p:nvPr>
            <p:ph idx="1" type="subTitle"/>
          </p:nvPr>
        </p:nvSpPr>
        <p:spPr>
          <a:xfrm>
            <a:off x="453788" y="3220146"/>
            <a:ext cx="68580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89" name="Google Shape;389;p80"/>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chemeClr val="lt1"/>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390" name="Shape 390"/>
        <p:cNvGrpSpPr/>
        <p:nvPr/>
      </p:nvGrpSpPr>
      <p:grpSpPr>
        <a:xfrm>
          <a:off x="0" y="0"/>
          <a:ext cx="0" cy="0"/>
          <a:chOff x="0" y="0"/>
          <a:chExt cx="0" cy="0"/>
        </a:xfrm>
      </p:grpSpPr>
      <p:pic>
        <p:nvPicPr>
          <p:cNvPr id="391" name="Google Shape;391;p81"/>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92" name="Google Shape;392;p81"/>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93" name="Google Shape;393;p81"/>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lock">
  <p:cSld name="Basic text block">
    <p:spTree>
      <p:nvGrpSpPr>
        <p:cNvPr id="48" name="Shape 48"/>
        <p:cNvGrpSpPr/>
        <p:nvPr/>
      </p:nvGrpSpPr>
      <p:grpSpPr>
        <a:xfrm>
          <a:off x="0" y="0"/>
          <a:ext cx="0" cy="0"/>
          <a:chOff x="0" y="0"/>
          <a:chExt cx="0" cy="0"/>
        </a:xfrm>
      </p:grpSpPr>
      <p:sp>
        <p:nvSpPr>
          <p:cNvPr id="49" name="Google Shape;49;p9"/>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0" name="Google Shape;50;p9"/>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2" name="Google Shape;52;p9"/>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Quote Slide">
  <p:cSld name="5_Quote Slide">
    <p:spTree>
      <p:nvGrpSpPr>
        <p:cNvPr id="394" name="Shape 394"/>
        <p:cNvGrpSpPr/>
        <p:nvPr/>
      </p:nvGrpSpPr>
      <p:grpSpPr>
        <a:xfrm>
          <a:off x="0" y="0"/>
          <a:ext cx="0" cy="0"/>
          <a:chOff x="0" y="0"/>
          <a:chExt cx="0" cy="0"/>
        </a:xfrm>
      </p:grpSpPr>
      <p:pic>
        <p:nvPicPr>
          <p:cNvPr id="395" name="Google Shape;395;p82"/>
          <p:cNvPicPr preferRelativeResize="0"/>
          <p:nvPr/>
        </p:nvPicPr>
        <p:blipFill rotWithShape="1">
          <a:blip r:embed="rId2">
            <a:alphaModFix/>
          </a:blip>
          <a:srcRect b="0" l="0" r="0" t="0"/>
          <a:stretch/>
        </p:blipFill>
        <p:spPr>
          <a:xfrm>
            <a:off x="0" y="945"/>
            <a:ext cx="9145683" cy="5142553"/>
          </a:xfrm>
          <a:prstGeom prst="rect">
            <a:avLst/>
          </a:prstGeom>
          <a:noFill/>
          <a:ln>
            <a:noFill/>
          </a:ln>
        </p:spPr>
      </p:pic>
      <p:sp>
        <p:nvSpPr>
          <p:cNvPr id="396" name="Google Shape;396;p82"/>
          <p:cNvSpPr txBox="1"/>
          <p:nvPr>
            <p:ph idx="1" type="body"/>
          </p:nvPr>
        </p:nvSpPr>
        <p:spPr>
          <a:xfrm>
            <a:off x="2052162" y="1717118"/>
            <a:ext cx="5360700" cy="28263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97" name="Google Shape;397;p82"/>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Quote Slide">
  <p:cSld name="6_Quote Slide">
    <p:spTree>
      <p:nvGrpSpPr>
        <p:cNvPr id="398" name="Shape 398"/>
        <p:cNvGrpSpPr/>
        <p:nvPr/>
      </p:nvGrpSpPr>
      <p:grpSpPr>
        <a:xfrm>
          <a:off x="0" y="0"/>
          <a:ext cx="0" cy="0"/>
          <a:chOff x="0" y="0"/>
          <a:chExt cx="0" cy="0"/>
        </a:xfrm>
      </p:grpSpPr>
      <p:pic>
        <p:nvPicPr>
          <p:cNvPr id="399" name="Google Shape;399;p83"/>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00" name="Google Shape;400;p83"/>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401" name="Google Shape;401;p83"/>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Quote Slide">
  <p:cSld name="7_Quote Slide">
    <p:spTree>
      <p:nvGrpSpPr>
        <p:cNvPr id="402" name="Shape 402"/>
        <p:cNvGrpSpPr/>
        <p:nvPr/>
      </p:nvGrpSpPr>
      <p:grpSpPr>
        <a:xfrm>
          <a:off x="0" y="0"/>
          <a:ext cx="0" cy="0"/>
          <a:chOff x="0" y="0"/>
          <a:chExt cx="0" cy="0"/>
        </a:xfrm>
      </p:grpSpPr>
      <p:pic>
        <p:nvPicPr>
          <p:cNvPr id="403" name="Google Shape;403;p8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04" name="Google Shape;404;p84"/>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405" name="Google Shape;405;p84"/>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Quote Slide">
  <p:cSld name="4_Quote Slide">
    <p:spTree>
      <p:nvGrpSpPr>
        <p:cNvPr id="406" name="Shape 406"/>
        <p:cNvGrpSpPr/>
        <p:nvPr/>
      </p:nvGrpSpPr>
      <p:grpSpPr>
        <a:xfrm>
          <a:off x="0" y="0"/>
          <a:ext cx="0" cy="0"/>
          <a:chOff x="0" y="0"/>
          <a:chExt cx="0" cy="0"/>
        </a:xfrm>
      </p:grpSpPr>
      <p:pic>
        <p:nvPicPr>
          <p:cNvPr id="407" name="Google Shape;407;p85"/>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08" name="Google Shape;408;p85"/>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409" name="Google Shape;409;p85"/>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p:cSld name="Section Starter">
    <p:spTree>
      <p:nvGrpSpPr>
        <p:cNvPr id="410" name="Shape 410"/>
        <p:cNvGrpSpPr/>
        <p:nvPr/>
      </p:nvGrpSpPr>
      <p:grpSpPr>
        <a:xfrm>
          <a:off x="0" y="0"/>
          <a:ext cx="0" cy="0"/>
          <a:chOff x="0" y="0"/>
          <a:chExt cx="0" cy="0"/>
        </a:xfrm>
      </p:grpSpPr>
      <p:pic>
        <p:nvPicPr>
          <p:cNvPr id="411" name="Google Shape;411;p86"/>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412" name="Google Shape;412;p86"/>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p:cSld name="Basic text Peach band">
    <p:spTree>
      <p:nvGrpSpPr>
        <p:cNvPr id="413" name="Shape 413"/>
        <p:cNvGrpSpPr/>
        <p:nvPr/>
      </p:nvGrpSpPr>
      <p:grpSpPr>
        <a:xfrm>
          <a:off x="0" y="0"/>
          <a:ext cx="0" cy="0"/>
          <a:chOff x="0" y="0"/>
          <a:chExt cx="0" cy="0"/>
        </a:xfrm>
      </p:grpSpPr>
      <p:pic>
        <p:nvPicPr>
          <p:cNvPr id="414" name="Google Shape;414;p87"/>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415" name="Google Shape;415;p8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6" name="Google Shape;416;p87"/>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17" name="Google Shape;417;p8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_tree icon">
  <p:cSld name="Basic text Peach band_tree icon">
    <p:spTree>
      <p:nvGrpSpPr>
        <p:cNvPr id="418" name="Shape 418"/>
        <p:cNvGrpSpPr/>
        <p:nvPr/>
      </p:nvGrpSpPr>
      <p:grpSpPr>
        <a:xfrm>
          <a:off x="0" y="0"/>
          <a:ext cx="0" cy="0"/>
          <a:chOff x="0" y="0"/>
          <a:chExt cx="0" cy="0"/>
        </a:xfrm>
      </p:grpSpPr>
      <p:pic>
        <p:nvPicPr>
          <p:cNvPr id="419" name="Google Shape;419;p88"/>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420" name="Google Shape;420;p8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1" name="Google Shape;421;p88"/>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2" name="Google Shape;422;p8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23" name="Google Shape;423;p88"/>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icon">
  <p:cSld name="Basic text Peach band icon">
    <p:spTree>
      <p:nvGrpSpPr>
        <p:cNvPr id="424" name="Shape 424"/>
        <p:cNvGrpSpPr/>
        <p:nvPr/>
      </p:nvGrpSpPr>
      <p:grpSpPr>
        <a:xfrm>
          <a:off x="0" y="0"/>
          <a:ext cx="0" cy="0"/>
          <a:chOff x="0" y="0"/>
          <a:chExt cx="0" cy="0"/>
        </a:xfrm>
      </p:grpSpPr>
      <p:pic>
        <p:nvPicPr>
          <p:cNvPr id="425" name="Google Shape;425;p89"/>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426" name="Google Shape;426;p8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7" name="Google Shape;427;p89"/>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8" name="Google Shape;428;p89"/>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29" name="Google Shape;429;p89"/>
          <p:cNvPicPr preferRelativeResize="0"/>
          <p:nvPr/>
        </p:nvPicPr>
        <p:blipFill rotWithShape="1">
          <a:blip r:embed="rId3">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each band icon">
  <p:cSld name="1_Basic text Peach band icon">
    <p:spTree>
      <p:nvGrpSpPr>
        <p:cNvPr id="430" name="Shape 430"/>
        <p:cNvGrpSpPr/>
        <p:nvPr/>
      </p:nvGrpSpPr>
      <p:grpSpPr>
        <a:xfrm>
          <a:off x="0" y="0"/>
          <a:ext cx="0" cy="0"/>
          <a:chOff x="0" y="0"/>
          <a:chExt cx="0" cy="0"/>
        </a:xfrm>
      </p:grpSpPr>
      <p:sp>
        <p:nvSpPr>
          <p:cNvPr id="431" name="Google Shape;431;p9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2" name="Google Shape;432;p90"/>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3" name="Google Shape;433;p9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34" name="Google Shape;434;p90"/>
          <p:cNvPicPr preferRelativeResize="0"/>
          <p:nvPr/>
        </p:nvPicPr>
        <p:blipFill rotWithShape="1">
          <a:blip r:embed="rId2">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stachio">
  <p:cSld name="1_Title Pistachio">
    <p:spTree>
      <p:nvGrpSpPr>
        <p:cNvPr id="435" name="Shape 435"/>
        <p:cNvGrpSpPr/>
        <p:nvPr/>
      </p:nvGrpSpPr>
      <p:grpSpPr>
        <a:xfrm>
          <a:off x="0" y="0"/>
          <a:ext cx="0" cy="0"/>
          <a:chOff x="0" y="0"/>
          <a:chExt cx="0" cy="0"/>
        </a:xfrm>
      </p:grpSpPr>
      <p:pic>
        <p:nvPicPr>
          <p:cNvPr id="436" name="Google Shape;436;p91"/>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437" name="Google Shape;437;p91"/>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91"/>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2">
  <p:cSld name="Tree text block_no heading bar 2">
    <p:spTree>
      <p:nvGrpSpPr>
        <p:cNvPr id="53"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55" name="Google Shape;55;p10"/>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56" name="Google Shape;56;p10"/>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8" name="Google Shape;58;p10"/>
          <p:cNvPicPr preferRelativeResize="0"/>
          <p:nvPr/>
        </p:nvPicPr>
        <p:blipFill rotWithShape="1">
          <a:blip r:embed="rId4">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2">
  <p:cSld name="Section Starter 2">
    <p:spTree>
      <p:nvGrpSpPr>
        <p:cNvPr id="439" name="Shape 439"/>
        <p:cNvGrpSpPr/>
        <p:nvPr/>
      </p:nvGrpSpPr>
      <p:grpSpPr>
        <a:xfrm>
          <a:off x="0" y="0"/>
          <a:ext cx="0" cy="0"/>
          <a:chOff x="0" y="0"/>
          <a:chExt cx="0" cy="0"/>
        </a:xfrm>
      </p:grpSpPr>
      <p:pic>
        <p:nvPicPr>
          <p:cNvPr id="440" name="Google Shape;440;p92"/>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41" name="Google Shape;441;p92"/>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000"/>
              <a:buFont typeface="Montserrat"/>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_tree icon">
  <p:cSld name="Basic text Pistachio band_tree icon">
    <p:spTree>
      <p:nvGrpSpPr>
        <p:cNvPr id="442" name="Shape 442"/>
        <p:cNvGrpSpPr/>
        <p:nvPr/>
      </p:nvGrpSpPr>
      <p:grpSpPr>
        <a:xfrm>
          <a:off x="0" y="0"/>
          <a:ext cx="0" cy="0"/>
          <a:chOff x="0" y="0"/>
          <a:chExt cx="0" cy="0"/>
        </a:xfrm>
      </p:grpSpPr>
      <p:pic>
        <p:nvPicPr>
          <p:cNvPr id="443" name="Google Shape;443;p93"/>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444" name="Google Shape;444;p9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5" name="Google Shape;445;p93"/>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446" name="Google Shape;446;p93"/>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47" name="Google Shape;447;p93"/>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icon">
  <p:cSld name="Basic text Pistachio band icon">
    <p:spTree>
      <p:nvGrpSpPr>
        <p:cNvPr id="448" name="Shape 448"/>
        <p:cNvGrpSpPr/>
        <p:nvPr/>
      </p:nvGrpSpPr>
      <p:grpSpPr>
        <a:xfrm>
          <a:off x="0" y="0"/>
          <a:ext cx="0" cy="0"/>
          <a:chOff x="0" y="0"/>
          <a:chExt cx="0" cy="0"/>
        </a:xfrm>
      </p:grpSpPr>
      <p:pic>
        <p:nvPicPr>
          <p:cNvPr id="449" name="Google Shape;449;p94"/>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450" name="Google Shape;450;p9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1" name="Google Shape;451;p94"/>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452" name="Google Shape;452;p94"/>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53" name="Google Shape;453;p94"/>
          <p:cNvPicPr preferRelativeResize="0"/>
          <p:nvPr/>
        </p:nvPicPr>
        <p:blipFill rotWithShape="1">
          <a:blip r:embed="rId3">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istachio band icon">
  <p:cSld name="1_Basic text Pistachio band icon">
    <p:spTree>
      <p:nvGrpSpPr>
        <p:cNvPr id="454" name="Shape 454"/>
        <p:cNvGrpSpPr/>
        <p:nvPr/>
      </p:nvGrpSpPr>
      <p:grpSpPr>
        <a:xfrm>
          <a:off x="0" y="0"/>
          <a:ext cx="0" cy="0"/>
          <a:chOff x="0" y="0"/>
          <a:chExt cx="0" cy="0"/>
        </a:xfrm>
      </p:grpSpPr>
      <p:sp>
        <p:nvSpPr>
          <p:cNvPr id="455" name="Google Shape;455;p9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6" name="Google Shape;456;p95"/>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457" name="Google Shape;457;p9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58" name="Google Shape;458;p95"/>
          <p:cNvPicPr preferRelativeResize="0"/>
          <p:nvPr/>
        </p:nvPicPr>
        <p:blipFill rotWithShape="1">
          <a:blip r:embed="rId2">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p:cSld name="Title Pistachio">
    <p:spTree>
      <p:nvGrpSpPr>
        <p:cNvPr id="459" name="Shape 459"/>
        <p:cNvGrpSpPr/>
        <p:nvPr/>
      </p:nvGrpSpPr>
      <p:grpSpPr>
        <a:xfrm>
          <a:off x="0" y="0"/>
          <a:ext cx="0" cy="0"/>
          <a:chOff x="0" y="0"/>
          <a:chExt cx="0" cy="0"/>
        </a:xfrm>
      </p:grpSpPr>
      <p:pic>
        <p:nvPicPr>
          <p:cNvPr id="460" name="Google Shape;460;p9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61" name="Google Shape;461;p96"/>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96"/>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p:cSld name="Basic text Banana band">
    <p:spTree>
      <p:nvGrpSpPr>
        <p:cNvPr id="463" name="Shape 463"/>
        <p:cNvGrpSpPr/>
        <p:nvPr/>
      </p:nvGrpSpPr>
      <p:grpSpPr>
        <a:xfrm>
          <a:off x="0" y="0"/>
          <a:ext cx="0" cy="0"/>
          <a:chOff x="0" y="0"/>
          <a:chExt cx="0" cy="0"/>
        </a:xfrm>
      </p:grpSpPr>
      <p:pic>
        <p:nvPicPr>
          <p:cNvPr id="464" name="Google Shape;464;p97"/>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465" name="Google Shape;465;p9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6" name="Google Shape;466;p97"/>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7" name="Google Shape;467;p9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p:cSld name="1_Basic text Banana band">
    <p:spTree>
      <p:nvGrpSpPr>
        <p:cNvPr id="468" name="Shape 468"/>
        <p:cNvGrpSpPr/>
        <p:nvPr/>
      </p:nvGrpSpPr>
      <p:grpSpPr>
        <a:xfrm>
          <a:off x="0" y="0"/>
          <a:ext cx="0" cy="0"/>
          <a:chOff x="0" y="0"/>
          <a:chExt cx="0" cy="0"/>
        </a:xfrm>
      </p:grpSpPr>
      <p:pic>
        <p:nvPicPr>
          <p:cNvPr id="469" name="Google Shape;469;p98"/>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470" name="Google Shape;470;p98"/>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471" name="Google Shape;471;p9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2" name="Google Shape;472;p98"/>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73" name="Google Shape;473;p9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icon">
  <p:cSld name="1_Basic text Banana band icon">
    <p:spTree>
      <p:nvGrpSpPr>
        <p:cNvPr id="474" name="Shape 474"/>
        <p:cNvGrpSpPr/>
        <p:nvPr/>
      </p:nvGrpSpPr>
      <p:grpSpPr>
        <a:xfrm>
          <a:off x="0" y="0"/>
          <a:ext cx="0" cy="0"/>
          <a:chOff x="0" y="0"/>
          <a:chExt cx="0" cy="0"/>
        </a:xfrm>
      </p:grpSpPr>
      <p:sp>
        <p:nvSpPr>
          <p:cNvPr id="475" name="Google Shape;475;p9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6" name="Google Shape;476;p99"/>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77" name="Google Shape;477;p99"/>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78" name="Google Shape;478;p99"/>
          <p:cNvPicPr preferRelativeResize="0"/>
          <p:nvPr/>
        </p:nvPicPr>
        <p:blipFill rotWithShape="1">
          <a:blip r:embed="rId2">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2">
  <p:cSld name="Title Banana 2">
    <p:spTree>
      <p:nvGrpSpPr>
        <p:cNvPr id="479" name="Shape 479"/>
        <p:cNvGrpSpPr/>
        <p:nvPr/>
      </p:nvGrpSpPr>
      <p:grpSpPr>
        <a:xfrm>
          <a:off x="0" y="0"/>
          <a:ext cx="0" cy="0"/>
          <a:chOff x="0" y="0"/>
          <a:chExt cx="0" cy="0"/>
        </a:xfrm>
      </p:grpSpPr>
      <p:pic>
        <p:nvPicPr>
          <p:cNvPr id="480" name="Google Shape;480;p100"/>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481" name="Google Shape;481;p100"/>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2" name="Google Shape;482;p100"/>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bar">
  <p:cSld name="Tree text block_tree icon bar">
    <p:spTree>
      <p:nvGrpSpPr>
        <p:cNvPr id="483" name="Shape 483"/>
        <p:cNvGrpSpPr/>
        <p:nvPr/>
      </p:nvGrpSpPr>
      <p:grpSpPr>
        <a:xfrm>
          <a:off x="0" y="0"/>
          <a:ext cx="0" cy="0"/>
          <a:chOff x="0" y="0"/>
          <a:chExt cx="0" cy="0"/>
        </a:xfrm>
      </p:grpSpPr>
      <p:pic>
        <p:nvPicPr>
          <p:cNvPr id="484" name="Google Shape;484;p101"/>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485" name="Google Shape;485;p10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6" name="Google Shape;486;p10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87" name="Google Shape;487;p101"/>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88" name="Google Shape;488;p101"/>
          <p:cNvPicPr preferRelativeResize="0"/>
          <p:nvPr/>
        </p:nvPicPr>
        <p:blipFill rotWithShape="1">
          <a:blip r:embed="rId3">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theme" Target="../theme/theme3.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96.xml"/><Relationship Id="rId42" Type="http://schemas.openxmlformats.org/officeDocument/2006/relationships/slideLayout" Target="../slideLayouts/slideLayout98.xml"/><Relationship Id="rId41" Type="http://schemas.openxmlformats.org/officeDocument/2006/relationships/slideLayout" Target="../slideLayouts/slideLayout97.xml"/><Relationship Id="rId44" Type="http://schemas.openxmlformats.org/officeDocument/2006/relationships/slideLayout" Target="../slideLayouts/slideLayout100.xml"/><Relationship Id="rId43" Type="http://schemas.openxmlformats.org/officeDocument/2006/relationships/slideLayout" Target="../slideLayouts/slideLayout99.xml"/><Relationship Id="rId46" Type="http://schemas.openxmlformats.org/officeDocument/2006/relationships/slideLayout" Target="../slideLayouts/slideLayout102.xml"/><Relationship Id="rId45" Type="http://schemas.openxmlformats.org/officeDocument/2006/relationships/slideLayout" Target="../slideLayouts/slideLayout101.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48" Type="http://schemas.openxmlformats.org/officeDocument/2006/relationships/slideLayout" Target="../slideLayouts/slideLayout104.xml"/><Relationship Id="rId47" Type="http://schemas.openxmlformats.org/officeDocument/2006/relationships/slideLayout" Target="../slideLayouts/slideLayout103.xml"/><Relationship Id="rId49" Type="http://schemas.openxmlformats.org/officeDocument/2006/relationships/slideLayout" Target="../slideLayouts/slideLayout105.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31" Type="http://schemas.openxmlformats.org/officeDocument/2006/relationships/slideLayout" Target="../slideLayouts/slideLayout87.xml"/><Relationship Id="rId30" Type="http://schemas.openxmlformats.org/officeDocument/2006/relationships/slideLayout" Target="../slideLayouts/slideLayout86.xml"/><Relationship Id="rId33" Type="http://schemas.openxmlformats.org/officeDocument/2006/relationships/slideLayout" Target="../slideLayouts/slideLayout89.xml"/><Relationship Id="rId32" Type="http://schemas.openxmlformats.org/officeDocument/2006/relationships/slideLayout" Target="../slideLayouts/slideLayout88.xml"/><Relationship Id="rId35" Type="http://schemas.openxmlformats.org/officeDocument/2006/relationships/slideLayout" Target="../slideLayouts/slideLayout91.xml"/><Relationship Id="rId34" Type="http://schemas.openxmlformats.org/officeDocument/2006/relationships/slideLayout" Target="../slideLayouts/slideLayout90.xml"/><Relationship Id="rId37" Type="http://schemas.openxmlformats.org/officeDocument/2006/relationships/slideLayout" Target="../slideLayouts/slideLayout93.xml"/><Relationship Id="rId36" Type="http://schemas.openxmlformats.org/officeDocument/2006/relationships/slideLayout" Target="../slideLayouts/slideLayout92.xml"/><Relationship Id="rId39" Type="http://schemas.openxmlformats.org/officeDocument/2006/relationships/slideLayout" Target="../slideLayouts/slideLayout95.xml"/><Relationship Id="rId38" Type="http://schemas.openxmlformats.org/officeDocument/2006/relationships/slideLayout" Target="../slideLayouts/slideLayout94.xml"/><Relationship Id="rId20" Type="http://schemas.openxmlformats.org/officeDocument/2006/relationships/slideLayout" Target="../slideLayouts/slideLayout76.xml"/><Relationship Id="rId22" Type="http://schemas.openxmlformats.org/officeDocument/2006/relationships/slideLayout" Target="../slideLayouts/slideLayout78.xml"/><Relationship Id="rId21" Type="http://schemas.openxmlformats.org/officeDocument/2006/relationships/slideLayout" Target="../slideLayouts/slideLayout77.xml"/><Relationship Id="rId24" Type="http://schemas.openxmlformats.org/officeDocument/2006/relationships/slideLayout" Target="../slideLayouts/slideLayout80.xml"/><Relationship Id="rId23" Type="http://schemas.openxmlformats.org/officeDocument/2006/relationships/slideLayout" Target="../slideLayouts/slideLayout79.xml"/><Relationship Id="rId26" Type="http://schemas.openxmlformats.org/officeDocument/2006/relationships/slideLayout" Target="../slideLayouts/slideLayout82.xml"/><Relationship Id="rId25" Type="http://schemas.openxmlformats.org/officeDocument/2006/relationships/slideLayout" Target="../slideLayouts/slideLayout81.xml"/><Relationship Id="rId28" Type="http://schemas.openxmlformats.org/officeDocument/2006/relationships/slideLayout" Target="../slideLayouts/slideLayout84.xml"/><Relationship Id="rId27" Type="http://schemas.openxmlformats.org/officeDocument/2006/relationships/slideLayout" Target="../slideLayouts/slideLayout83.xml"/><Relationship Id="rId29" Type="http://schemas.openxmlformats.org/officeDocument/2006/relationships/slideLayout" Target="../slideLayouts/slideLayout85.xml"/><Relationship Id="rId51" Type="http://schemas.openxmlformats.org/officeDocument/2006/relationships/slideLayout" Target="../slideLayouts/slideLayout107.xml"/><Relationship Id="rId50" Type="http://schemas.openxmlformats.org/officeDocument/2006/relationships/slideLayout" Target="../slideLayouts/slideLayout106.xml"/><Relationship Id="rId53" Type="http://schemas.openxmlformats.org/officeDocument/2006/relationships/slideLayout" Target="../slideLayouts/slideLayout109.xml"/><Relationship Id="rId52" Type="http://schemas.openxmlformats.org/officeDocument/2006/relationships/slideLayout" Target="../slideLayouts/slideLayout108.xml"/><Relationship Id="rId11" Type="http://schemas.openxmlformats.org/officeDocument/2006/relationships/slideLayout" Target="../slideLayouts/slideLayout67.xml"/><Relationship Id="rId55" Type="http://schemas.openxmlformats.org/officeDocument/2006/relationships/slideLayout" Target="../slideLayouts/slideLayout111.xml"/><Relationship Id="rId10" Type="http://schemas.openxmlformats.org/officeDocument/2006/relationships/slideLayout" Target="../slideLayouts/slideLayout66.xml"/><Relationship Id="rId54" Type="http://schemas.openxmlformats.org/officeDocument/2006/relationships/slideLayout" Target="../slideLayouts/slideLayout110.xml"/><Relationship Id="rId13" Type="http://schemas.openxmlformats.org/officeDocument/2006/relationships/slideLayout" Target="../slideLayouts/slideLayout69.xml"/><Relationship Id="rId57" Type="http://schemas.openxmlformats.org/officeDocument/2006/relationships/theme" Target="../theme/theme1.xml"/><Relationship Id="rId12" Type="http://schemas.openxmlformats.org/officeDocument/2006/relationships/slideLayout" Target="../slideLayouts/slideLayout68.xml"/><Relationship Id="rId56" Type="http://schemas.openxmlformats.org/officeDocument/2006/relationships/slideLayout" Target="../slideLayouts/slideLayout112.xml"/><Relationship Id="rId15" Type="http://schemas.openxmlformats.org/officeDocument/2006/relationships/slideLayout" Target="../slideLayouts/slideLayout71.xml"/><Relationship Id="rId14" Type="http://schemas.openxmlformats.org/officeDocument/2006/relationships/slideLayout" Target="../slideLayouts/slideLayout70.xml"/><Relationship Id="rId17" Type="http://schemas.openxmlformats.org/officeDocument/2006/relationships/slideLayout" Target="../slideLayouts/slideLayout73.xml"/><Relationship Id="rId16" Type="http://schemas.openxmlformats.org/officeDocument/2006/relationships/slideLayout" Target="../slideLayouts/slideLayout72.xml"/><Relationship Id="rId19" Type="http://schemas.openxmlformats.org/officeDocument/2006/relationships/slideLayout" Target="../slideLayouts/slideLayout75.xml"/><Relationship Id="rId1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200"/>
          </a:xfrm>
          <a:prstGeom prst="rect">
            <a:avLst/>
          </a:prstGeom>
          <a:noFill/>
          <a:ln>
            <a:noFill/>
          </a:ln>
        </p:spPr>
        <p:txBody>
          <a:bodyPr anchorCtr="0" anchor="t" bIns="0" lIns="0" spcFirstLastPara="1" rIns="0" wrap="square" tIns="0">
            <a:normAutofit/>
          </a:bodyPr>
          <a:lstStyle>
            <a:lvl1pPr lvl="0" marR="0" algn="l">
              <a:lnSpc>
                <a:spcPct val="90000"/>
              </a:lnSpc>
              <a:spcBef>
                <a:spcPts val="0"/>
              </a:spcBef>
              <a:spcAft>
                <a:spcPts val="0"/>
              </a:spcAft>
              <a:buClr>
                <a:schemeClr val="dk1"/>
              </a:buClr>
              <a:buSzPts val="2600"/>
              <a:buFont typeface="Montserrat"/>
              <a:buNone/>
              <a:defRPr b="1" i="0" sz="2600" u="none" cap="none" strike="noStrik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indent="-228600" lvl="1" marL="914400"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indent="-228600" lvl="2" marL="1371600"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indent="-228600" lvl="3" marL="1828800"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indent="-228600" lvl="4" marL="2286000"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58"/>
          <p:cNvSpPr txBox="1"/>
          <p:nvPr>
            <p:ph type="title"/>
          </p:nvPr>
        </p:nvSpPr>
        <p:spPr>
          <a:xfrm>
            <a:off x="628650" y="273844"/>
            <a:ext cx="7886700" cy="994200"/>
          </a:xfrm>
          <a:prstGeom prst="rect">
            <a:avLst/>
          </a:prstGeom>
          <a:noFill/>
          <a:ln>
            <a:noFill/>
          </a:ln>
        </p:spPr>
        <p:txBody>
          <a:bodyPr anchorCtr="0" anchor="t" bIns="0" lIns="0" spcFirstLastPara="1" rIns="0" wrap="square" tIns="0">
            <a:normAutofit/>
          </a:bodyPr>
          <a:lstStyle>
            <a:lvl1pPr lvl="0" marR="0" algn="l">
              <a:lnSpc>
                <a:spcPct val="90000"/>
              </a:lnSpc>
              <a:spcBef>
                <a:spcPts val="0"/>
              </a:spcBef>
              <a:spcAft>
                <a:spcPts val="0"/>
              </a:spcAft>
              <a:buClr>
                <a:schemeClr val="dk1"/>
              </a:buClr>
              <a:buSzPts val="2600"/>
              <a:buFont typeface="Montserrat"/>
              <a:buNone/>
              <a:defRPr b="1" i="0" sz="2600" u="none" cap="none" strike="noStrik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3" name="Google Shape;283;p58"/>
          <p:cNvSpPr txBox="1"/>
          <p:nvPr>
            <p:ph idx="1" type="body"/>
          </p:nvPr>
        </p:nvSpPr>
        <p:spPr>
          <a:xfrm>
            <a:off x="628650" y="1369219"/>
            <a:ext cx="7886700" cy="32634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indent="-228600" lvl="1" marL="914400"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indent="-228600" lvl="2" marL="1371600"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indent="-228600" lvl="3" marL="1828800"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indent="-228600" lvl="4" marL="2286000"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xml"/><Relationship Id="rId3" Type="http://schemas.openxmlformats.org/officeDocument/2006/relationships/image" Target="../media/image74.png"/><Relationship Id="rId4" Type="http://schemas.openxmlformats.org/officeDocument/2006/relationships/image" Target="../media/image68.png"/><Relationship Id="rId5" Type="http://schemas.openxmlformats.org/officeDocument/2006/relationships/image" Target="../media/image71.png"/><Relationship Id="rId6" Type="http://schemas.openxmlformats.org/officeDocument/2006/relationships/image" Target="../media/image6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74.png"/><Relationship Id="rId4" Type="http://schemas.openxmlformats.org/officeDocument/2006/relationships/image" Target="../media/image68.png"/><Relationship Id="rId5" Type="http://schemas.openxmlformats.org/officeDocument/2006/relationships/image" Target="../media/image71.png"/><Relationship Id="rId6" Type="http://schemas.openxmlformats.org/officeDocument/2006/relationships/image" Target="../media/image69.png"/><Relationship Id="rId7" Type="http://schemas.openxmlformats.org/officeDocument/2006/relationships/image" Target="../media/image7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0.xml"/><Relationship Id="rId3" Type="http://schemas.openxmlformats.org/officeDocument/2006/relationships/image" Target="../media/image94.pn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1.xml"/><Relationship Id="rId3" Type="http://schemas.openxmlformats.org/officeDocument/2006/relationships/image" Target="../media/image9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2.xml"/><Relationship Id="rId3" Type="http://schemas.openxmlformats.org/officeDocument/2006/relationships/image" Target="../media/image8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3.xml"/><Relationship Id="rId3" Type="http://schemas.openxmlformats.org/officeDocument/2006/relationships/image" Target="../media/image8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7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5.xml"/><Relationship Id="rId3" Type="http://schemas.openxmlformats.org/officeDocument/2006/relationships/image" Target="../media/image8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6.xml"/><Relationship Id="rId3" Type="http://schemas.openxmlformats.org/officeDocument/2006/relationships/image" Target="../media/image8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7.xml"/><Relationship Id="rId3" Type="http://schemas.openxmlformats.org/officeDocument/2006/relationships/image" Target="../media/image82.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8.xml"/><Relationship Id="rId3" Type="http://schemas.openxmlformats.org/officeDocument/2006/relationships/image" Target="../media/image8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9.xml"/><Relationship Id="rId3" Type="http://schemas.openxmlformats.org/officeDocument/2006/relationships/image" Target="../media/image8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7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 Id="rId3" Type="http://schemas.openxmlformats.org/officeDocument/2006/relationships/image" Target="../media/image74.png"/><Relationship Id="rId4" Type="http://schemas.openxmlformats.org/officeDocument/2006/relationships/image" Target="../media/image68.png"/><Relationship Id="rId5" Type="http://schemas.openxmlformats.org/officeDocument/2006/relationships/image" Target="../media/image71.png"/><Relationship Id="rId6" Type="http://schemas.openxmlformats.org/officeDocument/2006/relationships/image" Target="../media/image69.png"/><Relationship Id="rId7" Type="http://schemas.openxmlformats.org/officeDocument/2006/relationships/image" Target="../media/image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7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5.xml"/><Relationship Id="rId3" Type="http://schemas.openxmlformats.org/officeDocument/2006/relationships/image" Target="../media/image8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6.xml"/><Relationship Id="rId3" Type="http://schemas.openxmlformats.org/officeDocument/2006/relationships/image" Target="../media/image8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7.xml"/><Relationship Id="rId3" Type="http://schemas.openxmlformats.org/officeDocument/2006/relationships/image" Target="../media/image9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9" name="Shape 559"/>
        <p:cNvGrpSpPr/>
        <p:nvPr/>
      </p:nvGrpSpPr>
      <p:grpSpPr>
        <a:xfrm>
          <a:off x="0" y="0"/>
          <a:ext cx="0" cy="0"/>
          <a:chOff x="0" y="0"/>
          <a:chExt cx="0" cy="0"/>
        </a:xfrm>
      </p:grpSpPr>
      <p:sp>
        <p:nvSpPr>
          <p:cNvPr id="560" name="Google Shape;560;p115"/>
          <p:cNvSpPr txBox="1"/>
          <p:nvPr/>
        </p:nvSpPr>
        <p:spPr>
          <a:xfrm>
            <a:off x="157050" y="668775"/>
            <a:ext cx="8881500" cy="321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GB" sz="1700" u="none" cap="none" strike="noStrike">
                <a:solidFill>
                  <a:srgbClr val="000000"/>
                </a:solidFill>
                <a:latin typeface="Open Sans"/>
                <a:ea typeface="Open Sans"/>
                <a:cs typeface="Open Sans"/>
                <a:sym typeface="Open Sans"/>
              </a:rPr>
              <a:t>This presentation </a:t>
            </a:r>
            <a:r>
              <a:rPr lang="en-GB" sz="1700">
                <a:latin typeface="Open Sans"/>
                <a:ea typeface="Open Sans"/>
                <a:cs typeface="Open Sans"/>
                <a:sym typeface="Open Sans"/>
              </a:rPr>
              <a:t>is</a:t>
            </a:r>
            <a:r>
              <a:rPr b="0" i="0" lang="en-GB" sz="1700" u="none" cap="none" strike="noStrike">
                <a:solidFill>
                  <a:srgbClr val="000000"/>
                </a:solidFill>
                <a:latin typeface="Open Sans"/>
                <a:ea typeface="Open Sans"/>
                <a:cs typeface="Open Sans"/>
                <a:sym typeface="Open Sans"/>
              </a:rPr>
              <a:t> </a:t>
            </a:r>
            <a:r>
              <a:rPr lang="en-GB" sz="1700">
                <a:latin typeface="Open Sans"/>
                <a:ea typeface="Open Sans"/>
                <a:cs typeface="Open Sans"/>
                <a:sym typeface="Open Sans"/>
              </a:rPr>
              <a:t>part of </a:t>
            </a:r>
            <a:r>
              <a:rPr b="0" i="0" lang="en-GB" sz="1700" u="none" cap="none" strike="noStrike">
                <a:solidFill>
                  <a:srgbClr val="000000"/>
                </a:solidFill>
                <a:latin typeface="Open Sans"/>
                <a:ea typeface="Open Sans"/>
                <a:cs typeface="Open Sans"/>
                <a:sym typeface="Open Sans"/>
              </a:rPr>
              <a:t>a multi-lesson </a:t>
            </a:r>
            <a:r>
              <a:rPr lang="en-GB" sz="1700">
                <a:latin typeface="Open Sans"/>
                <a:ea typeface="Open Sans"/>
                <a:cs typeface="Open Sans"/>
                <a:sym typeface="Open Sans"/>
              </a:rPr>
              <a:t>resource</a:t>
            </a:r>
            <a:r>
              <a:rPr b="0" i="0" lang="en-GB" sz="1700" u="none" cap="none" strike="noStrike">
                <a:solidFill>
                  <a:srgbClr val="000000"/>
                </a:solidFill>
                <a:latin typeface="Open Sans"/>
                <a:ea typeface="Open Sans"/>
                <a:cs typeface="Open Sans"/>
                <a:sym typeface="Open Sans"/>
              </a:rPr>
              <a:t> on </a:t>
            </a:r>
            <a:r>
              <a:rPr b="1" lang="en-GB" sz="1700">
                <a:latin typeface="Open Sans"/>
                <a:ea typeface="Open Sans"/>
                <a:cs typeface="Open Sans"/>
                <a:sym typeface="Open Sans"/>
              </a:rPr>
              <a:t>Exploring the Freedom Charter</a:t>
            </a:r>
            <a:r>
              <a:rPr lang="en-GB" sz="1700">
                <a:latin typeface="Open Sans"/>
                <a:ea typeface="Open Sans"/>
                <a:cs typeface="Open Sans"/>
                <a:sym typeface="Open Sans"/>
              </a:rPr>
              <a:t>, which was </a:t>
            </a:r>
            <a:r>
              <a:rPr lang="en-GB" sz="1700">
                <a:solidFill>
                  <a:schemeClr val="dk1"/>
                </a:solidFill>
                <a:latin typeface="Open Sans"/>
                <a:ea typeface="Open Sans"/>
                <a:cs typeface="Open Sans"/>
                <a:sym typeface="Open Sans"/>
              </a:rPr>
              <a:t>collaboratively developed by Teach for Tomorrow, the Anti-Apartheid Legacy Centre and the University of East Anglia. These educational resources aim to teach students about the Freedom Charter and the context of Apartheid South Africa during its creation, in order to promote the legacy and values of the Southern African liberation struggle, whilst supporting contemporary discourse around social (in)justice, inclusion and multi-racial collaboration for social transformation.</a:t>
            </a:r>
            <a:endParaRPr sz="1700">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None/>
            </a:pPr>
            <a:r>
              <a:rPr b="0" i="0" lang="en-GB" sz="1700" u="none" cap="none" strike="noStrike">
                <a:solidFill>
                  <a:srgbClr val="000000"/>
                </a:solidFill>
                <a:latin typeface="Open Sans"/>
                <a:ea typeface="Open Sans"/>
                <a:cs typeface="Open Sans"/>
                <a:sym typeface="Open Sans"/>
              </a:rPr>
              <a:t>While you may need to modify this presentation to meet the needs of your students, please note that </a:t>
            </a:r>
            <a:r>
              <a:rPr lang="en-GB" sz="1700">
                <a:latin typeface="Open Sans"/>
                <a:ea typeface="Open Sans"/>
                <a:cs typeface="Open Sans"/>
                <a:sym typeface="Open Sans"/>
              </a:rPr>
              <a:t>Teach for Tomorrow, the Anti-Apartheid Legacy Trust and the University of East Anglia</a:t>
            </a:r>
            <a:r>
              <a:rPr b="0" i="0" lang="en-GB" sz="1700" u="none" cap="none" strike="noStrike">
                <a:solidFill>
                  <a:srgbClr val="000000"/>
                </a:solidFill>
                <a:latin typeface="Open Sans"/>
                <a:ea typeface="Open Sans"/>
                <a:cs typeface="Open Sans"/>
                <a:sym typeface="Open Sans"/>
              </a:rPr>
              <a:t> do not endorse changes that alter the presentation's content or layout</a:t>
            </a:r>
            <a:r>
              <a:rPr lang="en-GB" sz="1700">
                <a:latin typeface="Open Sans"/>
                <a:ea typeface="Open Sans"/>
                <a:cs typeface="Open Sans"/>
                <a:sym typeface="Open Sans"/>
              </a:rPr>
              <a:t>. </a:t>
            </a:r>
            <a:endParaRPr sz="1700">
              <a:latin typeface="Open Sans"/>
              <a:ea typeface="Open Sans"/>
              <a:cs typeface="Open Sans"/>
              <a:sym typeface="Open Sans"/>
            </a:endParaRPr>
          </a:p>
        </p:txBody>
      </p:sp>
      <p:pic>
        <p:nvPicPr>
          <p:cNvPr id="561" name="Google Shape;561;p115"/>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562" name="Google Shape;562;p115"/>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563" name="Google Shape;563;p115"/>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564" name="Google Shape;564;p115"/>
          <p:cNvPicPr preferRelativeResize="0"/>
          <p:nvPr/>
        </p:nvPicPr>
        <p:blipFill>
          <a:blip r:embed="rId6">
            <a:alphaModFix/>
          </a:blip>
          <a:stretch>
            <a:fillRect/>
          </a:stretch>
        </p:blipFill>
        <p:spPr>
          <a:xfrm>
            <a:off x="8001000" y="4071650"/>
            <a:ext cx="992751" cy="992751"/>
          </a:xfrm>
          <a:prstGeom prst="rect">
            <a:avLst/>
          </a:prstGeom>
          <a:noFill/>
          <a:ln>
            <a:noFill/>
          </a:ln>
        </p:spPr>
      </p:pic>
      <p:sp>
        <p:nvSpPr>
          <p:cNvPr id="565" name="Google Shape;565;p115"/>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 Note for Teachers</a:t>
            </a:r>
            <a:endParaRPr b="1" i="0" sz="2500" u="none" cap="none" strike="noStrike">
              <a:solidFill>
                <a:srgbClr val="3C286B"/>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7" name="Shape 637"/>
        <p:cNvGrpSpPr/>
        <p:nvPr/>
      </p:nvGrpSpPr>
      <p:grpSpPr>
        <a:xfrm>
          <a:off x="0" y="0"/>
          <a:ext cx="0" cy="0"/>
          <a:chOff x="0" y="0"/>
          <a:chExt cx="0" cy="0"/>
        </a:xfrm>
      </p:grpSpPr>
      <p:sp>
        <p:nvSpPr>
          <p:cNvPr id="638" name="Google Shape;638;p124"/>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All National Groups Shall have Equal Rights!</a:t>
            </a:r>
            <a:endParaRPr b="1" sz="25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39" name="Google Shape;639;p124"/>
          <p:cNvSpPr txBox="1"/>
          <p:nvPr/>
        </p:nvSpPr>
        <p:spPr>
          <a:xfrm>
            <a:off x="1286550" y="1301600"/>
            <a:ext cx="6570900" cy="271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There shall be equal status in the bodies of state, in the courts and in the schools for all national groups and races;</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All people shall have equal right to use their own languages, and to develop their own folk culture and customs;</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All national groups shall be protected by law against insults to their race and national pride;</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The preaching and practice of national, race or colour discrimination and contempt shall be a punishable crime;</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All apartheid laws and practices shall be set aside.</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3" name="Shape 643"/>
        <p:cNvGrpSpPr/>
        <p:nvPr/>
      </p:nvGrpSpPr>
      <p:grpSpPr>
        <a:xfrm>
          <a:off x="0" y="0"/>
          <a:ext cx="0" cy="0"/>
          <a:chOff x="0" y="0"/>
          <a:chExt cx="0" cy="0"/>
        </a:xfrm>
      </p:grpSpPr>
      <p:sp>
        <p:nvSpPr>
          <p:cNvPr id="644" name="Google Shape;644;p125"/>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The People Shall Share in the Country’s Wealth!</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45" name="Google Shape;645;p125"/>
          <p:cNvSpPr txBox="1"/>
          <p:nvPr/>
        </p:nvSpPr>
        <p:spPr>
          <a:xfrm>
            <a:off x="1286550" y="1501050"/>
            <a:ext cx="6570900" cy="23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national wealth of our country, the heritage of South Africans, shall be restored to the people;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mineral wealth beneath the soil, the Banks and monopoly industry shall be transferred to the ownership of the people as a whole;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All other industry and trade shall be controlled to assist the wellbeing of the people;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All people shall have equal rights to trade where they choose, to manufacture and to enter all trades, crafts and professions.</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9" name="Shape 649"/>
        <p:cNvGrpSpPr/>
        <p:nvPr/>
      </p:nvGrpSpPr>
      <p:grpSpPr>
        <a:xfrm>
          <a:off x="0" y="0"/>
          <a:ext cx="0" cy="0"/>
          <a:chOff x="0" y="0"/>
          <a:chExt cx="0" cy="0"/>
        </a:xfrm>
      </p:grpSpPr>
      <p:sp>
        <p:nvSpPr>
          <p:cNvPr id="650" name="Google Shape;650;p126"/>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The Land Shall be Shared Among Those Who Work It!</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51" name="Google Shape;651;p126"/>
          <p:cNvSpPr txBox="1"/>
          <p:nvPr/>
        </p:nvSpPr>
        <p:spPr>
          <a:xfrm>
            <a:off x="1286550" y="1501050"/>
            <a:ext cx="6570900" cy="23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national wealth of our country, the heritage of South Africans, shall be restored to the people;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mineral wealth beneath the soil, the Banks and monopoly industry shall be transferred to the ownership of the people as a whole;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All other industry and trade shall be controlled to assist the wellbeing of the people;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All people shall have equal rights to trade where they choose, to manufacture and to enter all trades, crafts and professions.</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5" name="Shape 655"/>
        <p:cNvGrpSpPr/>
        <p:nvPr/>
      </p:nvGrpSpPr>
      <p:grpSpPr>
        <a:xfrm>
          <a:off x="0" y="0"/>
          <a:ext cx="0" cy="0"/>
          <a:chOff x="0" y="0"/>
          <a:chExt cx="0" cy="0"/>
        </a:xfrm>
      </p:grpSpPr>
      <p:sp>
        <p:nvSpPr>
          <p:cNvPr id="656" name="Google Shape;656;p127"/>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All Shall be Equal Before the Law!</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57" name="Google Shape;657;p127"/>
          <p:cNvSpPr txBox="1"/>
          <p:nvPr/>
        </p:nvSpPr>
        <p:spPr>
          <a:xfrm>
            <a:off x="1286550" y="1354075"/>
            <a:ext cx="6570900" cy="23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No-one shall be imprisoned, deported or restricted without a fair trial; No-one shall be condemned by the order of any Government official;</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courts shall be representative of all the people;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Imprisonment shall be only for serious crimes against the people, and shall aim at re-education, not vengeance;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police force and army shall be open to all on an equal basis and shall be the helpers and protectors of the people;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All laws which discriminate on grounds of race, colour or belief shall be repealed.</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b="1">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1" name="Shape 661"/>
        <p:cNvGrpSpPr/>
        <p:nvPr/>
      </p:nvGrpSpPr>
      <p:grpSpPr>
        <a:xfrm>
          <a:off x="0" y="0"/>
          <a:ext cx="0" cy="0"/>
          <a:chOff x="0" y="0"/>
          <a:chExt cx="0" cy="0"/>
        </a:xfrm>
      </p:grpSpPr>
      <p:sp>
        <p:nvSpPr>
          <p:cNvPr id="662" name="Google Shape;662;p128"/>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All Shall Enjoy Equal Human Rights!</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63" name="Google Shape;663;p128"/>
          <p:cNvSpPr txBox="1"/>
          <p:nvPr/>
        </p:nvSpPr>
        <p:spPr>
          <a:xfrm>
            <a:off x="1286550" y="1354075"/>
            <a:ext cx="6570900" cy="23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law shall guarantee to all their right to speak, to organise, to meet together, to publish, to preach, to worship and to educate their children;</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privacy of the house from police raids shall be protected by law;</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All shall be free to travel without restriction from countryside to town, from province to province, and from South Africa abroad;</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Pass Laws, permits and all other laws restricting these freedoms shall be abolished.</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b="1">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7" name="Shape 667"/>
        <p:cNvGrpSpPr/>
        <p:nvPr/>
      </p:nvGrpSpPr>
      <p:grpSpPr>
        <a:xfrm>
          <a:off x="0" y="0"/>
          <a:ext cx="0" cy="0"/>
          <a:chOff x="0" y="0"/>
          <a:chExt cx="0" cy="0"/>
        </a:xfrm>
      </p:grpSpPr>
      <p:sp>
        <p:nvSpPr>
          <p:cNvPr id="668" name="Google Shape;668;p129"/>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There Shall be Work and Security!</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69" name="Google Shape;669;p129"/>
          <p:cNvSpPr txBox="1"/>
          <p:nvPr/>
        </p:nvSpPr>
        <p:spPr>
          <a:xfrm>
            <a:off x="818775" y="1028675"/>
            <a:ext cx="7599900" cy="23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All who work shall be free to form trade unions, to elect their officers and to make wage agreements with their employers;</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state shall recognise the right and duty of all to work, and to draw full unemployment benefits;</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Men and women of all races shall receive equal pay for equal work;</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There shall be a forty-hour working week, a national minimum wage, paid annual leave, and sick leave for all workers, and maternity leave on full pay for all working mothers;</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Miners, domestic workers, farm workers and civil servants shall have the same rights as all others who work;</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Child labour, compound labour, the tot system¹ and contract labour shall be abolished.</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b="1">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a:solidFill>
                <a:schemeClr val="dk1"/>
              </a:solidFill>
              <a:latin typeface="Open Sans"/>
              <a:ea typeface="Open Sans"/>
              <a:cs typeface="Open Sans"/>
              <a:sym typeface="Open Sans"/>
            </a:endParaRPr>
          </a:p>
        </p:txBody>
      </p:sp>
      <p:sp>
        <p:nvSpPr>
          <p:cNvPr id="670" name="Google Shape;670;p129"/>
          <p:cNvSpPr txBox="1"/>
          <p:nvPr/>
        </p:nvSpPr>
        <p:spPr>
          <a:xfrm>
            <a:off x="178450" y="4616050"/>
            <a:ext cx="8104200" cy="6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Clr>
                <a:schemeClr val="dk1"/>
              </a:buClr>
              <a:buSzPts val="1200"/>
              <a:buFont typeface="Arial"/>
              <a:buNone/>
            </a:pPr>
            <a:r>
              <a:rPr lang="en-GB" sz="1100">
                <a:solidFill>
                  <a:schemeClr val="dk1"/>
                </a:solidFill>
                <a:latin typeface="Open Sans"/>
                <a:ea typeface="Open Sans"/>
                <a:cs typeface="Open Sans"/>
                <a:sym typeface="Open Sans"/>
              </a:rPr>
              <a:t>¹ The tot system was the practice of giving agricultural workers wine as part payment or full for their labour. It was done to reduce costs and create worker dependency, and often led to alcoholism amongst workers.</a:t>
            </a:r>
            <a:endParaRPr sz="1100">
              <a:solidFill>
                <a:srgbClr val="00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4" name="Shape 674"/>
        <p:cNvGrpSpPr/>
        <p:nvPr/>
      </p:nvGrpSpPr>
      <p:grpSpPr>
        <a:xfrm>
          <a:off x="0" y="0"/>
          <a:ext cx="0" cy="0"/>
          <a:chOff x="0" y="0"/>
          <a:chExt cx="0" cy="0"/>
        </a:xfrm>
      </p:grpSpPr>
      <p:sp>
        <p:nvSpPr>
          <p:cNvPr id="675" name="Google Shape;675;p130"/>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The Doors of Learning and Culture Shall be Opened!</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76" name="Google Shape;676;p130"/>
          <p:cNvSpPr txBox="1"/>
          <p:nvPr/>
        </p:nvSpPr>
        <p:spPr>
          <a:xfrm>
            <a:off x="1286550" y="986700"/>
            <a:ext cx="6570900" cy="23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government shall discover, develop and encourage national talent for the enhancement of our cultural life;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All the cultural treasures of mankind shall be open to all, by free exchange of books, ideas and contact with other lands;</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aim of education shall be to teach the youth to love their people and their culture, to honour human brotherhood, liberty and peace;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Education shall be free, compulsory, universal and equal for all children; Higher education and technical training shall be opened to all by means of state allowances and scholarships awarded on the basis of merit;</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Adult illiteracy shall be ended by a mass state education plan;</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Teachers shall have all the rights of other citizens;</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colour bar in cultural life, in sport and in education shall be abolished.</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b="1">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0" name="Shape 680"/>
        <p:cNvGrpSpPr/>
        <p:nvPr/>
      </p:nvGrpSpPr>
      <p:grpSpPr>
        <a:xfrm>
          <a:off x="0" y="0"/>
          <a:ext cx="0" cy="0"/>
          <a:chOff x="0" y="0"/>
          <a:chExt cx="0" cy="0"/>
        </a:xfrm>
      </p:grpSpPr>
      <p:sp>
        <p:nvSpPr>
          <p:cNvPr id="681" name="Google Shape;681;p131"/>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The Doors of Learning and Culture Shall be Opened!</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82" name="Google Shape;682;p131"/>
          <p:cNvSpPr txBox="1"/>
          <p:nvPr/>
        </p:nvSpPr>
        <p:spPr>
          <a:xfrm>
            <a:off x="1286550" y="986700"/>
            <a:ext cx="6570900" cy="23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government shall discover, develop and encourage national talent for the enhancement of our cultural life;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All the cultural treasures of mankind shall be open to all, by free exchange of books, ideas and contact with other lands;</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aim of education shall be to teach the youth to love their people and their culture, to honour human brotherhood, liberty and peace;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Education shall be free, compulsory, universal and equal for all children; Higher education and technical training shall be opened to all by means of state allowances and scholarships awarded on the basis of merit;</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Adult illiteracy shall be ended by a mass state education plan;</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Teachers shall have all the rights of other citizens;</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colour bar in cultural life, in sport and in education shall be abolished.</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b="1">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6" name="Shape 686"/>
        <p:cNvGrpSpPr/>
        <p:nvPr/>
      </p:nvGrpSpPr>
      <p:grpSpPr>
        <a:xfrm>
          <a:off x="0" y="0"/>
          <a:ext cx="0" cy="0"/>
          <a:chOff x="0" y="0"/>
          <a:chExt cx="0" cy="0"/>
        </a:xfrm>
      </p:grpSpPr>
      <p:sp>
        <p:nvSpPr>
          <p:cNvPr id="687" name="Google Shape;687;p132"/>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There Shall be Peace and Friendship!</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88" name="Google Shape;688;p132"/>
          <p:cNvSpPr txBox="1"/>
          <p:nvPr/>
        </p:nvSpPr>
        <p:spPr>
          <a:xfrm>
            <a:off x="850250" y="1354100"/>
            <a:ext cx="7337400" cy="23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South Africa shall be a fully independent state which respects the rights and sovereignty of all nations;</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South Africa shall strive to maintain world peace and the settlement of all international disputes by negotiation – not war;</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Peace and friendship amongst all our people shall be secured by upholding the equal rights, opportunities and status of all;</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people of the protectorates Basutoland, Bechuanaland and Swaziland shall be free to decide for themselves their own future;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 right of all peoples of Africa to independence and self-government shall be recognised, and shall be the basis of close co-operation.</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b="1">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2" name="Shape 692"/>
        <p:cNvGrpSpPr/>
        <p:nvPr/>
      </p:nvGrpSpPr>
      <p:grpSpPr>
        <a:xfrm>
          <a:off x="0" y="0"/>
          <a:ext cx="0" cy="0"/>
          <a:chOff x="0" y="0"/>
          <a:chExt cx="0" cy="0"/>
        </a:xfrm>
      </p:grpSpPr>
      <p:sp>
        <p:nvSpPr>
          <p:cNvPr id="693" name="Google Shape;693;p133"/>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Closing</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94" name="Google Shape;694;p133"/>
          <p:cNvSpPr txBox="1"/>
          <p:nvPr/>
        </p:nvSpPr>
        <p:spPr>
          <a:xfrm>
            <a:off x="850250" y="1354100"/>
            <a:ext cx="7337400" cy="23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Let all people who love their people and their country now say, as we say here:</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a:solidFill>
                  <a:schemeClr val="dk1"/>
                </a:solidFill>
                <a:latin typeface="Open Sans"/>
                <a:ea typeface="Open Sans"/>
                <a:cs typeface="Open Sans"/>
                <a:sym typeface="Open Sans"/>
              </a:rPr>
              <a:t>THESE FREEDOMS WE WILL FIGHT FOR, SIDE BY SIDE, THROUGHOUT OUR LIVES, UNTIL WE HAVE WON OUR LIBERTY</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b="1">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0" name="Shape 570"/>
        <p:cNvGrpSpPr/>
        <p:nvPr/>
      </p:nvGrpSpPr>
      <p:grpSpPr>
        <a:xfrm>
          <a:off x="0" y="0"/>
          <a:ext cx="0" cy="0"/>
          <a:chOff x="0" y="0"/>
          <a:chExt cx="0" cy="0"/>
        </a:xfrm>
      </p:grpSpPr>
      <p:sp>
        <p:nvSpPr>
          <p:cNvPr id="571" name="Google Shape;571;p116"/>
          <p:cNvSpPr txBox="1"/>
          <p:nvPr>
            <p:ph type="ctrTitle"/>
          </p:nvPr>
        </p:nvSpPr>
        <p:spPr>
          <a:xfrm>
            <a:off x="769425" y="769425"/>
            <a:ext cx="7623000" cy="2350200"/>
          </a:xfrm>
          <a:prstGeom prst="rect">
            <a:avLst/>
          </a:prstGeom>
          <a:ln cap="flat" cmpd="sng" w="114300">
            <a:solidFill>
              <a:schemeClr val="accent5"/>
            </a:solidFill>
            <a:prstDash val="solid"/>
            <a:round/>
            <a:headEnd len="sm" w="sm" type="none"/>
            <a:tailEnd len="sm" w="sm" type="none"/>
          </a:ln>
        </p:spPr>
        <p:txBody>
          <a:bodyPr anchorCtr="0" anchor="t" bIns="0" lIns="0" spcFirstLastPara="1" rIns="0" wrap="square" tIns="0">
            <a:normAutofit/>
          </a:bodyPr>
          <a:lstStyle/>
          <a:p>
            <a:pPr indent="0" lvl="0" marL="0" rtl="0" algn="ctr">
              <a:spcBef>
                <a:spcPts val="0"/>
              </a:spcBef>
              <a:spcAft>
                <a:spcPts val="0"/>
              </a:spcAft>
              <a:buNone/>
            </a:pPr>
            <a:r>
              <a:t/>
            </a:r>
            <a:endParaRPr sz="300">
              <a:solidFill>
                <a:schemeClr val="dk1"/>
              </a:solidFill>
            </a:endParaRPr>
          </a:p>
          <a:p>
            <a:pPr indent="0" lvl="0" marL="0" rtl="0" algn="ctr">
              <a:spcBef>
                <a:spcPts val="2000"/>
              </a:spcBef>
              <a:spcAft>
                <a:spcPts val="0"/>
              </a:spcAft>
              <a:buNone/>
            </a:pPr>
            <a:r>
              <a:rPr lang="en-GB" sz="3300">
                <a:solidFill>
                  <a:schemeClr val="dk1"/>
                </a:solidFill>
              </a:rPr>
              <a:t>Lesson Three</a:t>
            </a:r>
            <a:endParaRPr sz="3300">
              <a:solidFill>
                <a:schemeClr val="dk1"/>
              </a:solidFill>
            </a:endParaRPr>
          </a:p>
          <a:p>
            <a:pPr indent="0" lvl="0" marL="0" rtl="0" algn="ctr">
              <a:spcBef>
                <a:spcPts val="0"/>
              </a:spcBef>
              <a:spcAft>
                <a:spcPts val="0"/>
              </a:spcAft>
              <a:buNone/>
            </a:pPr>
            <a:r>
              <a:rPr lang="en-GB" sz="3300">
                <a:solidFill>
                  <a:schemeClr val="dk1"/>
                </a:solidFill>
              </a:rPr>
              <a:t>Reflecting on the Freedom Charter</a:t>
            </a:r>
            <a:endParaRPr sz="3300">
              <a:solidFill>
                <a:schemeClr val="dk1"/>
              </a:solidFill>
            </a:endParaRPr>
          </a:p>
        </p:txBody>
      </p:sp>
      <p:sp>
        <p:nvSpPr>
          <p:cNvPr id="572" name="Google Shape;572;p116"/>
          <p:cNvSpPr txBox="1"/>
          <p:nvPr/>
        </p:nvSpPr>
        <p:spPr>
          <a:xfrm>
            <a:off x="820800" y="2454377"/>
            <a:ext cx="7520400" cy="51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500">
                <a:solidFill>
                  <a:srgbClr val="6AA84F"/>
                </a:solidFill>
                <a:latin typeface="Montserrat"/>
                <a:ea typeface="Montserrat"/>
                <a:cs typeface="Montserrat"/>
                <a:sym typeface="Montserrat"/>
              </a:rPr>
              <a:t>Exploring the Freedom Charter</a:t>
            </a:r>
            <a:endParaRPr b="1" i="1" sz="2500">
              <a:solidFill>
                <a:srgbClr val="6AA84F"/>
              </a:solidFill>
              <a:latin typeface="Montserrat"/>
              <a:ea typeface="Montserrat"/>
              <a:cs typeface="Montserrat"/>
              <a:sym typeface="Montserrat"/>
            </a:endParaRPr>
          </a:p>
        </p:txBody>
      </p:sp>
      <p:pic>
        <p:nvPicPr>
          <p:cNvPr id="573" name="Google Shape;573;p116"/>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574" name="Google Shape;574;p116"/>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575" name="Google Shape;575;p116"/>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576" name="Google Shape;576;p116"/>
          <p:cNvPicPr preferRelativeResize="0"/>
          <p:nvPr/>
        </p:nvPicPr>
        <p:blipFill>
          <a:blip r:embed="rId6">
            <a:alphaModFix/>
          </a:blip>
          <a:stretch>
            <a:fillRect/>
          </a:stretch>
        </p:blipFill>
        <p:spPr>
          <a:xfrm>
            <a:off x="8001000" y="4071650"/>
            <a:ext cx="992751" cy="992751"/>
          </a:xfrm>
          <a:prstGeom prst="rect">
            <a:avLst/>
          </a:prstGeom>
          <a:noFill/>
          <a:ln>
            <a:noFill/>
          </a:ln>
        </p:spPr>
      </p:pic>
      <p:pic>
        <p:nvPicPr>
          <p:cNvPr id="577" name="Google Shape;577;p116"/>
          <p:cNvPicPr preferRelativeResize="0"/>
          <p:nvPr/>
        </p:nvPicPr>
        <p:blipFill rotWithShape="1">
          <a:blip r:embed="rId7">
            <a:alphaModFix/>
          </a:blip>
          <a:srcRect b="0" l="0" r="309" t="0"/>
          <a:stretch/>
        </p:blipFill>
        <p:spPr>
          <a:xfrm rot="10800000">
            <a:off x="-2" y="-25"/>
            <a:ext cx="9179977" cy="769425"/>
          </a:xfrm>
          <a:prstGeom prst="rect">
            <a:avLst/>
          </a:prstGeom>
          <a:noFill/>
          <a:ln>
            <a:noFill/>
          </a:ln>
        </p:spPr>
      </p:pic>
      <p:pic>
        <p:nvPicPr>
          <p:cNvPr id="578" name="Google Shape;578;p116"/>
          <p:cNvPicPr preferRelativeResize="0"/>
          <p:nvPr/>
        </p:nvPicPr>
        <p:blipFill rotWithShape="1">
          <a:blip r:embed="rId7">
            <a:alphaModFix/>
          </a:blip>
          <a:srcRect b="0" l="0" r="309" t="0"/>
          <a:stretch/>
        </p:blipFill>
        <p:spPr>
          <a:xfrm>
            <a:off x="-17990" y="3107775"/>
            <a:ext cx="9179977" cy="769425"/>
          </a:xfrm>
          <a:prstGeom prst="rect">
            <a:avLst/>
          </a:prstGeom>
          <a:noFill/>
          <a:ln>
            <a:noFill/>
          </a:ln>
        </p:spPr>
      </p:pic>
      <p:pic>
        <p:nvPicPr>
          <p:cNvPr id="579" name="Google Shape;579;p116"/>
          <p:cNvPicPr preferRelativeResize="0"/>
          <p:nvPr/>
        </p:nvPicPr>
        <p:blipFill rotWithShape="1">
          <a:blip r:embed="rId7">
            <a:alphaModFix/>
          </a:blip>
          <a:srcRect b="0" l="24502" r="49977" t="0"/>
          <a:stretch/>
        </p:blipFill>
        <p:spPr>
          <a:xfrm rot="-5400000">
            <a:off x="7602249" y="1559738"/>
            <a:ext cx="2350100" cy="769425"/>
          </a:xfrm>
          <a:prstGeom prst="rect">
            <a:avLst/>
          </a:prstGeom>
          <a:noFill/>
          <a:ln>
            <a:noFill/>
          </a:ln>
        </p:spPr>
      </p:pic>
      <p:pic>
        <p:nvPicPr>
          <p:cNvPr id="580" name="Google Shape;580;p116"/>
          <p:cNvPicPr preferRelativeResize="0"/>
          <p:nvPr/>
        </p:nvPicPr>
        <p:blipFill rotWithShape="1">
          <a:blip r:embed="rId7">
            <a:alphaModFix/>
          </a:blip>
          <a:srcRect b="0" l="24502" r="49977" t="0"/>
          <a:stretch/>
        </p:blipFill>
        <p:spPr>
          <a:xfrm rot="5400000">
            <a:off x="-790326" y="1559738"/>
            <a:ext cx="2350100" cy="769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8" name="Shape 698"/>
        <p:cNvGrpSpPr/>
        <p:nvPr/>
      </p:nvGrpSpPr>
      <p:grpSpPr>
        <a:xfrm>
          <a:off x="0" y="0"/>
          <a:ext cx="0" cy="0"/>
          <a:chOff x="0" y="0"/>
          <a:chExt cx="0" cy="0"/>
        </a:xfrm>
      </p:grpSpPr>
      <p:sp>
        <p:nvSpPr>
          <p:cNvPr id="699" name="Google Shape;699;p134"/>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Engage with the Freedom Charter</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sz="2500">
              <a:solidFill>
                <a:srgbClr val="3C286B"/>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sz="2500">
              <a:solidFill>
                <a:srgbClr val="3C286B"/>
              </a:solidFill>
              <a:latin typeface="Montserrat"/>
              <a:ea typeface="Montserrat"/>
              <a:cs typeface="Montserrat"/>
              <a:sym typeface="Montserrat"/>
            </a:endParaRPr>
          </a:p>
        </p:txBody>
      </p:sp>
      <p:sp>
        <p:nvSpPr>
          <p:cNvPr id="700" name="Google Shape;700;p134"/>
          <p:cNvSpPr txBox="1"/>
          <p:nvPr/>
        </p:nvSpPr>
        <p:spPr>
          <a:xfrm>
            <a:off x="1879750" y="725565"/>
            <a:ext cx="7072200" cy="3567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Open Sans"/>
              <a:buAutoNum type="arabicPeriod"/>
            </a:pPr>
            <a:r>
              <a:rPr lang="en-GB" sz="1800">
                <a:latin typeface="Open Sans"/>
                <a:ea typeface="Open Sans"/>
                <a:cs typeface="Open Sans"/>
                <a:sym typeface="Open Sans"/>
              </a:rPr>
              <a:t>What different areas of life are referenced in the Freedom Charter?</a:t>
            </a:r>
            <a:endParaRPr sz="1800">
              <a:latin typeface="Open Sans"/>
              <a:ea typeface="Open Sans"/>
              <a:cs typeface="Open Sans"/>
              <a:sym typeface="Open Sans"/>
            </a:endParaRPr>
          </a:p>
          <a:p>
            <a:pPr indent="-342900" lvl="0" marL="457200" rtl="0" algn="l">
              <a:lnSpc>
                <a:spcPct val="115000"/>
              </a:lnSpc>
              <a:spcBef>
                <a:spcPts val="600"/>
              </a:spcBef>
              <a:spcAft>
                <a:spcPts val="0"/>
              </a:spcAft>
              <a:buSzPts val="1800"/>
              <a:buFont typeface="Open Sans"/>
              <a:buAutoNum type="arabicPeriod"/>
            </a:pPr>
            <a:r>
              <a:rPr lang="en-GB" sz="1800">
                <a:latin typeface="Open Sans"/>
                <a:ea typeface="Open Sans"/>
                <a:cs typeface="Open Sans"/>
                <a:sym typeface="Open Sans"/>
              </a:rPr>
              <a:t>What does this reveal about the lives of Non-White South Africans at the time? </a:t>
            </a:r>
            <a:endParaRPr sz="1800">
              <a:latin typeface="Open Sans"/>
              <a:ea typeface="Open Sans"/>
              <a:cs typeface="Open Sans"/>
              <a:sym typeface="Open Sans"/>
            </a:endParaRPr>
          </a:p>
          <a:p>
            <a:pPr indent="-342900" lvl="0" marL="457200" rtl="0" algn="l">
              <a:lnSpc>
                <a:spcPct val="115000"/>
              </a:lnSpc>
              <a:spcBef>
                <a:spcPts val="600"/>
              </a:spcBef>
              <a:spcAft>
                <a:spcPts val="0"/>
              </a:spcAft>
              <a:buSzPts val="1800"/>
              <a:buFont typeface="Open Sans"/>
              <a:buAutoNum type="arabicPeriod"/>
            </a:pPr>
            <a:r>
              <a:rPr lang="en-GB" sz="1800">
                <a:latin typeface="Open Sans"/>
                <a:ea typeface="Open Sans"/>
                <a:cs typeface="Open Sans"/>
                <a:sym typeface="Open Sans"/>
              </a:rPr>
              <a:t>What do you find surprising, interesting and/or troubling about content contained in the Freedom Charter? Why?</a:t>
            </a:r>
            <a:endParaRPr sz="1800">
              <a:latin typeface="Open Sans"/>
              <a:ea typeface="Open Sans"/>
              <a:cs typeface="Open Sans"/>
              <a:sym typeface="Open Sans"/>
            </a:endParaRPr>
          </a:p>
          <a:p>
            <a:pPr indent="-342900" lvl="0" marL="457200" rtl="0" algn="l">
              <a:lnSpc>
                <a:spcPct val="115000"/>
              </a:lnSpc>
              <a:spcBef>
                <a:spcPts val="600"/>
              </a:spcBef>
              <a:spcAft>
                <a:spcPts val="0"/>
              </a:spcAft>
              <a:buSzPts val="1800"/>
              <a:buFont typeface="Open Sans"/>
              <a:buAutoNum type="arabicPeriod"/>
            </a:pPr>
            <a:r>
              <a:rPr lang="en-GB" sz="1800">
                <a:latin typeface="Open Sans"/>
                <a:ea typeface="Open Sans"/>
                <a:cs typeface="Open Sans"/>
                <a:sym typeface="Open Sans"/>
              </a:rPr>
              <a:t>How do the ideas in the Freedom Charter connect to, extend and/challenge your understanding of freedom? </a:t>
            </a:r>
            <a:endParaRPr sz="1800">
              <a:latin typeface="Open Sans"/>
              <a:ea typeface="Open Sans"/>
              <a:cs typeface="Open Sans"/>
              <a:sym typeface="Open Sans"/>
            </a:endParaRPr>
          </a:p>
          <a:p>
            <a:pPr indent="-342900" lvl="0" marL="457200" rtl="0" algn="l">
              <a:lnSpc>
                <a:spcPct val="115000"/>
              </a:lnSpc>
              <a:spcBef>
                <a:spcPts val="600"/>
              </a:spcBef>
              <a:spcAft>
                <a:spcPts val="0"/>
              </a:spcAft>
              <a:buSzPts val="1800"/>
              <a:buFont typeface="Open Sans"/>
              <a:buAutoNum type="arabicPeriod"/>
            </a:pPr>
            <a:r>
              <a:rPr lang="en-GB" sz="1800">
                <a:latin typeface="Open Sans"/>
                <a:ea typeface="Open Sans"/>
                <a:cs typeface="Open Sans"/>
                <a:sym typeface="Open Sans"/>
              </a:rPr>
              <a:t>What most resonates with you in the Freedom Charter? </a:t>
            </a:r>
            <a:endParaRPr sz="1800">
              <a:latin typeface="Open Sans"/>
              <a:ea typeface="Open Sans"/>
              <a:cs typeface="Open Sans"/>
              <a:sym typeface="Open Sans"/>
            </a:endParaRPr>
          </a:p>
          <a:p>
            <a:pPr indent="-342900" lvl="0" marL="457200" rtl="0" algn="l">
              <a:lnSpc>
                <a:spcPct val="115000"/>
              </a:lnSpc>
              <a:spcBef>
                <a:spcPts val="600"/>
              </a:spcBef>
              <a:spcAft>
                <a:spcPts val="0"/>
              </a:spcAft>
              <a:buSzPts val="1800"/>
              <a:buFont typeface="Open Sans"/>
              <a:buAutoNum type="arabicPeriod"/>
            </a:pPr>
            <a:r>
              <a:rPr lang="en-GB" sz="1800">
                <a:latin typeface="Open Sans"/>
                <a:ea typeface="Open Sans"/>
                <a:cs typeface="Open Sans"/>
                <a:sym typeface="Open Sans"/>
              </a:rPr>
              <a:t>How, if at all, are ideas in the Freedom Charter relevant to the UK today? </a:t>
            </a:r>
            <a:endParaRPr sz="1800">
              <a:latin typeface="Open Sans"/>
              <a:ea typeface="Open Sans"/>
              <a:cs typeface="Open Sans"/>
              <a:sym typeface="Open Sans"/>
            </a:endParaRPr>
          </a:p>
          <a:p>
            <a:pPr indent="-342900" lvl="1" marL="914400" rtl="0" algn="l">
              <a:lnSpc>
                <a:spcPct val="115000"/>
              </a:lnSpc>
              <a:spcBef>
                <a:spcPts val="0"/>
              </a:spcBef>
              <a:spcAft>
                <a:spcPts val="0"/>
              </a:spcAft>
              <a:buSzPts val="1800"/>
              <a:buFont typeface="Open Sans"/>
              <a:buAutoNum type="alphaLcPeriod"/>
            </a:pPr>
            <a:r>
              <a:rPr lang="en-GB" sz="1800">
                <a:latin typeface="Open Sans"/>
                <a:ea typeface="Open Sans"/>
                <a:cs typeface="Open Sans"/>
                <a:sym typeface="Open Sans"/>
              </a:rPr>
              <a:t>To the world? </a:t>
            </a:r>
            <a:endParaRPr sz="1800">
              <a:latin typeface="Open Sans"/>
              <a:ea typeface="Open Sans"/>
              <a:cs typeface="Open Sans"/>
              <a:sym typeface="Open Sans"/>
            </a:endParaRPr>
          </a:p>
          <a:p>
            <a:pPr indent="0" lvl="0" marL="0" rtl="0" algn="l">
              <a:lnSpc>
                <a:spcPct val="115000"/>
              </a:lnSpc>
              <a:spcBef>
                <a:spcPts val="600"/>
              </a:spcBef>
              <a:spcAft>
                <a:spcPts val="0"/>
              </a:spcAft>
              <a:buClr>
                <a:schemeClr val="dk1"/>
              </a:buClr>
              <a:buSzPts val="1100"/>
              <a:buFont typeface="Arial"/>
              <a:buNone/>
            </a:pPr>
            <a:r>
              <a:t/>
            </a:r>
            <a:endParaRPr sz="1800">
              <a:latin typeface="Open Sans"/>
              <a:ea typeface="Open Sans"/>
              <a:cs typeface="Open Sans"/>
              <a:sym typeface="Open Sans"/>
            </a:endParaRPr>
          </a:p>
          <a:p>
            <a:pPr indent="0" lvl="0" marL="0" marR="0" rtl="0" algn="l">
              <a:lnSpc>
                <a:spcPct val="115000"/>
              </a:lnSpc>
              <a:spcBef>
                <a:spcPts val="600"/>
              </a:spcBef>
              <a:spcAft>
                <a:spcPts val="600"/>
              </a:spcAft>
              <a:buNone/>
            </a:pPr>
            <a:r>
              <a:t/>
            </a:r>
            <a:endParaRPr sz="1800">
              <a:latin typeface="Open Sans"/>
              <a:ea typeface="Open Sans"/>
              <a:cs typeface="Open Sans"/>
              <a:sym typeface="Open Sans"/>
            </a:endParaRPr>
          </a:p>
        </p:txBody>
      </p:sp>
      <p:pic>
        <p:nvPicPr>
          <p:cNvPr id="701" name="Google Shape;701;p134" title="TFT_BigPaper_No-Text_RGB.png"/>
          <p:cNvPicPr preferRelativeResize="0"/>
          <p:nvPr/>
        </p:nvPicPr>
        <p:blipFill rotWithShape="1">
          <a:blip r:embed="rId3">
            <a:alphaModFix/>
          </a:blip>
          <a:srcRect b="0" l="0" r="0" t="0"/>
          <a:stretch/>
        </p:blipFill>
        <p:spPr>
          <a:xfrm>
            <a:off x="360775" y="1591671"/>
            <a:ext cx="1139400" cy="1139400"/>
          </a:xfrm>
          <a:prstGeom prst="rect">
            <a:avLst/>
          </a:prstGeom>
          <a:noFill/>
          <a:ln>
            <a:noFill/>
          </a:ln>
        </p:spPr>
      </p:pic>
      <p:pic>
        <p:nvPicPr>
          <p:cNvPr id="702" name="Google Shape;702;p134" title="TFT_GroupDiscuss_No-Text_RGB.png"/>
          <p:cNvPicPr preferRelativeResize="0"/>
          <p:nvPr/>
        </p:nvPicPr>
        <p:blipFill>
          <a:blip r:embed="rId4">
            <a:alphaModFix/>
          </a:blip>
          <a:stretch>
            <a:fillRect/>
          </a:stretch>
        </p:blipFill>
        <p:spPr>
          <a:xfrm>
            <a:off x="360775" y="2886823"/>
            <a:ext cx="1139400" cy="11393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6" name="Shape 706"/>
        <p:cNvGrpSpPr/>
        <p:nvPr/>
      </p:nvGrpSpPr>
      <p:grpSpPr>
        <a:xfrm>
          <a:off x="0" y="0"/>
          <a:ext cx="0" cy="0"/>
          <a:chOff x="0" y="0"/>
          <a:chExt cx="0" cy="0"/>
        </a:xfrm>
      </p:grpSpPr>
      <p:sp>
        <p:nvSpPr>
          <p:cNvPr id="707" name="Google Shape;707;p135"/>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Discuss</a:t>
            </a:r>
            <a:r>
              <a:rPr b="1" lang="en-GB" sz="2500">
                <a:solidFill>
                  <a:schemeClr val="dk1"/>
                </a:solidFill>
                <a:latin typeface="Montserrat"/>
                <a:ea typeface="Montserrat"/>
                <a:cs typeface="Montserrat"/>
                <a:sym typeface="Montserrat"/>
              </a:rPr>
              <a:t> the Freedom Charter</a:t>
            </a:r>
            <a:endParaRPr b="1" sz="25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708" name="Google Shape;708;p135"/>
          <p:cNvSpPr txBox="1"/>
          <p:nvPr/>
        </p:nvSpPr>
        <p:spPr>
          <a:xfrm>
            <a:off x="2437475" y="620775"/>
            <a:ext cx="6499200" cy="4522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Opening</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 People Shall Govern!</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All National Groups Shall have Equal Rights!</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 People Shall Share in the Country’s Wealth!</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 Land Shall be Shared Among Those Who Work It!</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All Shall be Equal Before the Law!</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All Shall Enjoy Equal Human Rights!</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There Shall be Work and Security!</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 Doors of Learning and Culture Shall be Opened!</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There Shall be Houses, Security and Comfort!</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There Shall be Peace and Friendship!</a:t>
            </a:r>
            <a:endParaRPr sz="1800">
              <a:solidFill>
                <a:schemeClr val="dk1"/>
              </a:solidFill>
              <a:latin typeface="Open Sans"/>
              <a:ea typeface="Open Sans"/>
              <a:cs typeface="Open Sans"/>
              <a:sym typeface="Open Sans"/>
            </a:endParaRPr>
          </a:p>
          <a:p>
            <a:pPr indent="-342900" lvl="0" marL="457200" rtl="0" algn="l">
              <a:lnSpc>
                <a:spcPct val="115000"/>
              </a:lnSpc>
              <a:spcBef>
                <a:spcPts val="4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Closing</a:t>
            </a:r>
            <a:endParaRPr sz="1800">
              <a:solidFill>
                <a:schemeClr val="dk1"/>
              </a:solidFill>
              <a:latin typeface="Open Sans"/>
              <a:ea typeface="Open Sans"/>
              <a:cs typeface="Open Sans"/>
              <a:sym typeface="Open Sans"/>
            </a:endParaRPr>
          </a:p>
          <a:p>
            <a:pPr indent="0" lvl="0" marL="0" rtl="0" algn="l">
              <a:lnSpc>
                <a:spcPct val="115000"/>
              </a:lnSpc>
              <a:spcBef>
                <a:spcPts val="400"/>
              </a:spcBef>
              <a:spcAft>
                <a:spcPts val="400"/>
              </a:spcAft>
              <a:buNone/>
            </a:pPr>
            <a:r>
              <a:t/>
            </a:r>
            <a:endParaRPr sz="1800">
              <a:solidFill>
                <a:schemeClr val="dk1"/>
              </a:solidFill>
              <a:latin typeface="Open Sans"/>
              <a:ea typeface="Open Sans"/>
              <a:cs typeface="Open Sans"/>
              <a:sym typeface="Open Sans"/>
            </a:endParaRPr>
          </a:p>
        </p:txBody>
      </p:sp>
      <p:pic>
        <p:nvPicPr>
          <p:cNvPr id="709" name="Google Shape;709;p135" title="TFT_WholeClassDiscuss_No-Text_RGB.png"/>
          <p:cNvPicPr preferRelativeResize="0"/>
          <p:nvPr/>
        </p:nvPicPr>
        <p:blipFill>
          <a:blip r:embed="rId3">
            <a:alphaModFix/>
          </a:blip>
          <a:stretch>
            <a:fillRect/>
          </a:stretch>
        </p:blipFill>
        <p:spPr>
          <a:xfrm>
            <a:off x="327725" y="1930044"/>
            <a:ext cx="1904275" cy="1904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3" name="Shape 713"/>
        <p:cNvGrpSpPr/>
        <p:nvPr/>
      </p:nvGrpSpPr>
      <p:grpSpPr>
        <a:xfrm>
          <a:off x="0" y="0"/>
          <a:ext cx="0" cy="0"/>
          <a:chOff x="0" y="0"/>
          <a:chExt cx="0" cy="0"/>
        </a:xfrm>
      </p:grpSpPr>
      <p:sp>
        <p:nvSpPr>
          <p:cNvPr id="714" name="Google Shape;714;p136"/>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Reflect on the Freedom Charter</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715" name="Google Shape;715;p136"/>
          <p:cNvSpPr txBox="1"/>
          <p:nvPr/>
        </p:nvSpPr>
        <p:spPr>
          <a:xfrm>
            <a:off x="2553675" y="1253150"/>
            <a:ext cx="5972400" cy="3244800"/>
          </a:xfrm>
          <a:prstGeom prst="rect">
            <a:avLst/>
          </a:prstGeom>
          <a:solidFill>
            <a:srgbClr val="FFFFFF"/>
          </a:solid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SzPts val="1800"/>
              <a:buFont typeface="Open Sans"/>
              <a:buAutoNum type="arabicPeriod"/>
            </a:pPr>
            <a:r>
              <a:rPr lang="en-GB" sz="1800">
                <a:latin typeface="Open Sans"/>
                <a:ea typeface="Open Sans"/>
                <a:cs typeface="Open Sans"/>
                <a:sym typeface="Open Sans"/>
              </a:rPr>
              <a:t>How do the ideas in the Freedom Charter connect to, extend and/challenge your understanding of freedom?</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AutoNum type="arabicPeriod"/>
            </a:pPr>
            <a:r>
              <a:rPr lang="en-GB" sz="1800">
                <a:latin typeface="Open Sans"/>
                <a:ea typeface="Open Sans"/>
                <a:cs typeface="Open Sans"/>
                <a:sym typeface="Open Sans"/>
              </a:rPr>
              <a:t>How, if at all, are ideas in the Freedom Charter relevant to the (UK) today? </a:t>
            </a:r>
            <a:endParaRPr sz="1800">
              <a:latin typeface="Open Sans"/>
              <a:ea typeface="Open Sans"/>
              <a:cs typeface="Open Sans"/>
              <a:sym typeface="Open Sans"/>
            </a:endParaRPr>
          </a:p>
          <a:p>
            <a:pPr indent="-342900" lvl="1" marL="9144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To the world?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AutoNum type="arabicPeriod"/>
            </a:pPr>
            <a:r>
              <a:rPr lang="en-GB" sz="1800">
                <a:latin typeface="Open Sans"/>
                <a:ea typeface="Open Sans"/>
                <a:cs typeface="Open Sans"/>
                <a:sym typeface="Open Sans"/>
              </a:rPr>
              <a:t>Re-read the sentence you wrote at the start of the lesson stating ‘Freedom is_______’. What, if anything, would you change about it? </a:t>
            </a:r>
            <a:endParaRPr sz="18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400"/>
              <a:buFont typeface="Arial"/>
              <a:buNone/>
            </a:pPr>
            <a:r>
              <a:t/>
            </a:r>
            <a:endParaRPr sz="1800">
              <a:latin typeface="Open Sans"/>
              <a:ea typeface="Open Sans"/>
              <a:cs typeface="Open Sans"/>
              <a:sym typeface="Open Sans"/>
            </a:endParaRPr>
          </a:p>
        </p:txBody>
      </p:sp>
      <p:pic>
        <p:nvPicPr>
          <p:cNvPr id="716" name="Google Shape;716;p136" title="TFT_Journals_No-Text_RGB.png"/>
          <p:cNvPicPr preferRelativeResize="0"/>
          <p:nvPr/>
        </p:nvPicPr>
        <p:blipFill rotWithShape="1">
          <a:blip r:embed="rId3">
            <a:alphaModFix/>
          </a:blip>
          <a:srcRect b="60" l="0" r="0" t="50"/>
          <a:stretch/>
        </p:blipFill>
        <p:spPr>
          <a:xfrm>
            <a:off x="515700" y="1785350"/>
            <a:ext cx="1909400" cy="19073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0" name="Shape 720"/>
        <p:cNvGrpSpPr/>
        <p:nvPr/>
      </p:nvGrpSpPr>
      <p:grpSpPr>
        <a:xfrm>
          <a:off x="0" y="0"/>
          <a:ext cx="0" cy="0"/>
          <a:chOff x="0" y="0"/>
          <a:chExt cx="0" cy="0"/>
        </a:xfrm>
      </p:grpSpPr>
      <p:sp>
        <p:nvSpPr>
          <p:cNvPr id="721" name="Google Shape;721;p137"/>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Share Thoughts on</a:t>
            </a:r>
            <a:r>
              <a:rPr b="1" lang="en-GB" sz="2500">
                <a:solidFill>
                  <a:schemeClr val="dk1"/>
                </a:solidFill>
                <a:latin typeface="Montserrat"/>
                <a:ea typeface="Montserrat"/>
                <a:cs typeface="Montserrat"/>
                <a:sym typeface="Montserrat"/>
              </a:rPr>
              <a:t> Freedom</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722" name="Google Shape;722;p137"/>
          <p:cNvSpPr txBox="1"/>
          <p:nvPr/>
        </p:nvSpPr>
        <p:spPr>
          <a:xfrm>
            <a:off x="1816950" y="4176882"/>
            <a:ext cx="5510100" cy="431100"/>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400"/>
              <a:buFont typeface="Arial"/>
              <a:buNone/>
            </a:pPr>
            <a:r>
              <a:rPr lang="en-GB" sz="2800">
                <a:latin typeface="Open Sans"/>
                <a:ea typeface="Open Sans"/>
                <a:cs typeface="Open Sans"/>
                <a:sym typeface="Open Sans"/>
              </a:rPr>
              <a:t>Freedom is </a:t>
            </a:r>
            <a:r>
              <a:rPr b="0" i="0" lang="en-GB" sz="2800" u="none" cap="none" strike="noStrike">
                <a:solidFill>
                  <a:srgbClr val="000000"/>
                </a:solidFill>
                <a:latin typeface="Open Sans"/>
                <a:ea typeface="Open Sans"/>
                <a:cs typeface="Open Sans"/>
                <a:sym typeface="Open Sans"/>
              </a:rPr>
              <a:t>______________________.</a:t>
            </a:r>
            <a:endParaRPr b="0" i="0" sz="2800" u="none" cap="none" strike="noStrike">
              <a:solidFill>
                <a:srgbClr val="000000"/>
              </a:solidFill>
              <a:latin typeface="Open Sans"/>
              <a:ea typeface="Open Sans"/>
              <a:cs typeface="Open Sans"/>
              <a:sym typeface="Open Sans"/>
            </a:endParaRPr>
          </a:p>
        </p:txBody>
      </p:sp>
      <p:pic>
        <p:nvPicPr>
          <p:cNvPr id="723" name="Google Shape;723;p137" title="TFT_Wraparound_No-Text_RGB.png"/>
          <p:cNvPicPr preferRelativeResize="0"/>
          <p:nvPr/>
        </p:nvPicPr>
        <p:blipFill rotWithShape="1">
          <a:blip r:embed="rId3">
            <a:alphaModFix/>
          </a:blip>
          <a:srcRect b="0" l="159" r="159" t="0"/>
          <a:stretch/>
        </p:blipFill>
        <p:spPr>
          <a:xfrm>
            <a:off x="3245850" y="1112574"/>
            <a:ext cx="2639600" cy="2648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28" name="Shape 728"/>
        <p:cNvGrpSpPr/>
        <p:nvPr/>
      </p:nvGrpSpPr>
      <p:grpSpPr>
        <a:xfrm>
          <a:off x="0" y="0"/>
          <a:ext cx="0" cy="0"/>
          <a:chOff x="0" y="0"/>
          <a:chExt cx="0" cy="0"/>
        </a:xfrm>
      </p:grpSpPr>
      <p:pic>
        <p:nvPicPr>
          <p:cNvPr id="729" name="Google Shape;729;p138"/>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730" name="Google Shape;730;p138"/>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731" name="Google Shape;731;p138"/>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732" name="Google Shape;732;p138"/>
          <p:cNvPicPr preferRelativeResize="0"/>
          <p:nvPr/>
        </p:nvPicPr>
        <p:blipFill rotWithShape="1">
          <a:blip r:embed="rId3">
            <a:alphaModFix/>
          </a:blip>
          <a:srcRect b="0" l="24531" r="50304" t="0"/>
          <a:stretch/>
        </p:blipFill>
        <p:spPr>
          <a:xfrm rot="-5400000">
            <a:off x="7600663" y="2187036"/>
            <a:ext cx="2317249" cy="769425"/>
          </a:xfrm>
          <a:prstGeom prst="rect">
            <a:avLst/>
          </a:prstGeom>
          <a:noFill/>
          <a:ln>
            <a:noFill/>
          </a:ln>
        </p:spPr>
      </p:pic>
      <p:sp>
        <p:nvSpPr>
          <p:cNvPr id="733" name="Google Shape;733;p138"/>
          <p:cNvSpPr txBox="1"/>
          <p:nvPr>
            <p:ph type="ctrTitle"/>
          </p:nvPr>
        </p:nvSpPr>
        <p:spPr>
          <a:xfrm>
            <a:off x="1046100" y="2186988"/>
            <a:ext cx="7051800" cy="7695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Extensions</a:t>
            </a:r>
            <a:endParaRPr sz="2700">
              <a:solidFill>
                <a:schemeClr val="dk1"/>
              </a:solidFill>
            </a:endParaRPr>
          </a:p>
          <a:p>
            <a:pPr indent="0" lvl="0" marL="0" rtl="0" algn="ctr">
              <a:lnSpc>
                <a:spcPct val="115000"/>
              </a:lnSpc>
              <a:spcBef>
                <a:spcPts val="1500"/>
              </a:spcBef>
              <a:spcAft>
                <a:spcPts val="0"/>
              </a:spcAft>
              <a:buNone/>
            </a:pPr>
            <a:r>
              <a:t/>
            </a:r>
            <a:endParaRPr sz="2100">
              <a:solidFill>
                <a:schemeClr val="dk1"/>
              </a:solidFill>
            </a:endParaRPr>
          </a:p>
          <a:p>
            <a:pPr indent="0" lvl="0" marL="0" rtl="0" algn="ctr">
              <a:spcBef>
                <a:spcPts val="0"/>
              </a:spcBef>
              <a:spcAft>
                <a:spcPts val="0"/>
              </a:spcAft>
              <a:buNone/>
            </a:pPr>
            <a:r>
              <a:t/>
            </a:r>
            <a:endParaRPr sz="40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7" name="Shape 737"/>
        <p:cNvGrpSpPr/>
        <p:nvPr/>
      </p:nvGrpSpPr>
      <p:grpSpPr>
        <a:xfrm>
          <a:off x="0" y="0"/>
          <a:ext cx="0" cy="0"/>
          <a:chOff x="0" y="0"/>
          <a:chExt cx="0" cy="0"/>
        </a:xfrm>
      </p:grpSpPr>
      <p:sp>
        <p:nvSpPr>
          <p:cNvPr id="738" name="Google Shape;738;p139"/>
          <p:cNvSpPr txBox="1"/>
          <p:nvPr/>
        </p:nvSpPr>
        <p:spPr>
          <a:xfrm>
            <a:off x="1933975" y="1167100"/>
            <a:ext cx="6933300" cy="3457500"/>
          </a:xfrm>
          <a:prstGeom prst="rect">
            <a:avLst/>
          </a:prstGeom>
          <a:noFill/>
          <a:ln>
            <a:noFill/>
          </a:ln>
        </p:spPr>
        <p:txBody>
          <a:bodyPr anchorCtr="0" anchor="t" bIns="95625" lIns="95625" spcFirstLastPara="1" rIns="95625" wrap="square" tIns="95625">
            <a:noAutofit/>
          </a:bodyPr>
          <a:lstStyle/>
          <a:p>
            <a:pPr indent="0" lvl="0" marL="0" rtl="0" algn="l">
              <a:lnSpc>
                <a:spcPct val="115000"/>
              </a:lnSpc>
              <a:spcBef>
                <a:spcPts val="0"/>
              </a:spcBef>
              <a:spcAft>
                <a:spcPts val="0"/>
              </a:spcAft>
              <a:buNone/>
            </a:pPr>
            <a:r>
              <a:rPr lang="en-GB" sz="1800">
                <a:solidFill>
                  <a:schemeClr val="dk1"/>
                </a:solidFill>
                <a:latin typeface="Open Sans"/>
                <a:ea typeface="Open Sans"/>
                <a:cs typeface="Open Sans"/>
                <a:sym typeface="Open Sans"/>
              </a:rPr>
              <a:t>Research both the government and popular responses to the Freedom Charter, including: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The Treason Trial</a:t>
            </a:r>
            <a:endParaRPr sz="1800">
              <a:solidFill>
                <a:schemeClr val="dk1"/>
              </a:solidFill>
              <a:latin typeface="Open Sans"/>
              <a:ea typeface="Open Sans"/>
              <a:cs typeface="Open Sans"/>
              <a:sym typeface="Open Sans"/>
            </a:endParaRPr>
          </a:p>
          <a:p>
            <a:pPr indent="-342900" lvl="0" marL="457200" rtl="0" algn="l">
              <a:lnSpc>
                <a:spcPct val="115000"/>
              </a:lnSpc>
              <a:spcBef>
                <a:spcPts val="10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The repression of the Freedom Charter </a:t>
            </a:r>
            <a:endParaRPr sz="1800">
              <a:solidFill>
                <a:schemeClr val="dk1"/>
              </a:solidFill>
              <a:latin typeface="Open Sans"/>
              <a:ea typeface="Open Sans"/>
              <a:cs typeface="Open Sans"/>
              <a:sym typeface="Open Sans"/>
            </a:endParaRPr>
          </a:p>
          <a:p>
            <a:pPr indent="-342900" lvl="0" marL="457200" rtl="0" algn="l">
              <a:lnSpc>
                <a:spcPct val="115000"/>
              </a:lnSpc>
              <a:spcBef>
                <a:spcPts val="10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The reemergence of the Freedom Charter in the 1980s</a:t>
            </a:r>
            <a:endParaRPr sz="1800">
              <a:solidFill>
                <a:schemeClr val="dk1"/>
              </a:solidFill>
              <a:latin typeface="Open Sans"/>
              <a:ea typeface="Open Sans"/>
              <a:cs typeface="Open Sans"/>
              <a:sym typeface="Open Sans"/>
            </a:endParaRPr>
          </a:p>
          <a:p>
            <a:pPr indent="-342900" lvl="0" marL="457200" rtl="0" algn="l">
              <a:lnSpc>
                <a:spcPct val="115000"/>
              </a:lnSpc>
              <a:spcBef>
                <a:spcPts val="1000"/>
              </a:spcBef>
              <a:spcAft>
                <a:spcPts val="1000"/>
              </a:spcAft>
              <a:buClr>
                <a:schemeClr val="dk1"/>
              </a:buClr>
              <a:buSzPts val="1800"/>
              <a:buFont typeface="Open Sans"/>
              <a:buChar char="●"/>
            </a:pPr>
            <a:r>
              <a:rPr lang="en-GB" sz="1800">
                <a:solidFill>
                  <a:schemeClr val="dk1"/>
                </a:solidFill>
                <a:latin typeface="Open Sans"/>
                <a:ea typeface="Open Sans"/>
                <a:cs typeface="Open Sans"/>
                <a:sym typeface="Open Sans"/>
              </a:rPr>
              <a:t>The link between the Freedom Charter and South Africa’s 1996 constitution</a:t>
            </a:r>
            <a:endParaRPr b="1" sz="1800">
              <a:latin typeface="Open Sans"/>
              <a:ea typeface="Open Sans"/>
              <a:cs typeface="Open Sans"/>
              <a:sym typeface="Open Sans"/>
            </a:endParaRPr>
          </a:p>
        </p:txBody>
      </p:sp>
      <p:sp>
        <p:nvSpPr>
          <p:cNvPr id="739" name="Google Shape;739;p139"/>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Explore the Response to the Freedom Charter</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p:txBody>
      </p:sp>
      <p:pic>
        <p:nvPicPr>
          <p:cNvPr id="740" name="Google Shape;740;p139" title="TFT_GroupDiscuss_No-Text_RGB.png"/>
          <p:cNvPicPr preferRelativeResize="0"/>
          <p:nvPr/>
        </p:nvPicPr>
        <p:blipFill>
          <a:blip r:embed="rId3">
            <a:alphaModFix/>
          </a:blip>
          <a:stretch>
            <a:fillRect/>
          </a:stretch>
        </p:blipFill>
        <p:spPr>
          <a:xfrm>
            <a:off x="210000" y="2013600"/>
            <a:ext cx="1498575" cy="1498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4" name="Shape 744"/>
        <p:cNvGrpSpPr/>
        <p:nvPr/>
      </p:nvGrpSpPr>
      <p:grpSpPr>
        <a:xfrm>
          <a:off x="0" y="0"/>
          <a:ext cx="0" cy="0"/>
          <a:chOff x="0" y="0"/>
          <a:chExt cx="0" cy="0"/>
        </a:xfrm>
      </p:grpSpPr>
      <p:sp>
        <p:nvSpPr>
          <p:cNvPr id="745" name="Google Shape;745;p140"/>
          <p:cNvSpPr txBox="1"/>
          <p:nvPr/>
        </p:nvSpPr>
        <p:spPr>
          <a:xfrm>
            <a:off x="1856525" y="1012375"/>
            <a:ext cx="7011000" cy="3501000"/>
          </a:xfrm>
          <a:prstGeom prst="rect">
            <a:avLst/>
          </a:prstGeom>
          <a:noFill/>
          <a:ln>
            <a:noFill/>
          </a:ln>
        </p:spPr>
        <p:txBody>
          <a:bodyPr anchorCtr="0" anchor="t" bIns="95625" lIns="95625" spcFirstLastPara="1" rIns="95625" wrap="square" tIns="95625">
            <a:noAutofit/>
          </a:bodyPr>
          <a:lstStyle/>
          <a:p>
            <a:pPr indent="-342900" lvl="0" marL="457200" rtl="0" algn="l">
              <a:lnSpc>
                <a:spcPct val="115000"/>
              </a:lnSpc>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Consider the government response. </a:t>
            </a:r>
            <a:endParaRPr sz="1800">
              <a:solidFill>
                <a:schemeClr val="dk1"/>
              </a:solidFill>
              <a:latin typeface="Open Sans"/>
              <a:ea typeface="Open Sans"/>
              <a:cs typeface="Open Sans"/>
              <a:sym typeface="Open Sans"/>
            </a:endParaRPr>
          </a:p>
          <a:p>
            <a:pPr indent="-342900" lvl="1" marL="914400" rtl="0" algn="l">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Why do you think it was so harsh?  </a:t>
            </a:r>
            <a:endParaRPr sz="1800">
              <a:solidFill>
                <a:schemeClr val="dk1"/>
              </a:solidFill>
              <a:latin typeface="Open Sans"/>
              <a:ea typeface="Open Sans"/>
              <a:cs typeface="Open Sans"/>
              <a:sym typeface="Open Sans"/>
            </a:endParaRPr>
          </a:p>
          <a:p>
            <a:pPr indent="-342900" lvl="1" marL="914400" rtl="0" algn="l">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Why might the calls for freedom contained in the charter be viewed as threatening by those in power?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Consider the link between the Freedom Charter and South Africa’s 1996 constitution. </a:t>
            </a:r>
            <a:endParaRPr sz="1800">
              <a:solidFill>
                <a:schemeClr val="dk1"/>
              </a:solidFill>
              <a:latin typeface="Open Sans"/>
              <a:ea typeface="Open Sans"/>
              <a:cs typeface="Open Sans"/>
              <a:sym typeface="Open Sans"/>
            </a:endParaRPr>
          </a:p>
          <a:p>
            <a:pPr indent="-342900" lvl="1" marL="914400" rtl="0" algn="l">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What were the similarities and differences between both documents? </a:t>
            </a:r>
            <a:endParaRPr sz="1800">
              <a:solidFill>
                <a:schemeClr val="dk1"/>
              </a:solidFill>
              <a:latin typeface="Open Sans"/>
              <a:ea typeface="Open Sans"/>
              <a:cs typeface="Open Sans"/>
              <a:sym typeface="Open Sans"/>
            </a:endParaRPr>
          </a:p>
          <a:p>
            <a:pPr indent="-342900" lvl="1" marL="914400" rtl="0" algn="l">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What are the possible implications/impacts of these differences? </a:t>
            </a:r>
            <a:endParaRPr b="1" sz="1800">
              <a:latin typeface="Open Sans"/>
              <a:ea typeface="Open Sans"/>
              <a:cs typeface="Open Sans"/>
              <a:sym typeface="Open Sans"/>
            </a:endParaRPr>
          </a:p>
        </p:txBody>
      </p:sp>
      <p:sp>
        <p:nvSpPr>
          <p:cNvPr id="746" name="Google Shape;746;p140"/>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Explore the Response to the Freedom Charter</a:t>
            </a:r>
            <a:endParaRPr b="1" sz="2500">
              <a:solidFill>
                <a:schemeClr val="dk1"/>
              </a:solidFill>
              <a:latin typeface="Montserrat"/>
              <a:ea typeface="Montserrat"/>
              <a:cs typeface="Montserrat"/>
              <a:sym typeface="Montserrat"/>
            </a:endParaRPr>
          </a:p>
        </p:txBody>
      </p:sp>
      <p:pic>
        <p:nvPicPr>
          <p:cNvPr id="747" name="Google Shape;747;p140" title="TFT_GroupDiscuss_No-Text_RGB.png"/>
          <p:cNvPicPr preferRelativeResize="0"/>
          <p:nvPr/>
        </p:nvPicPr>
        <p:blipFill>
          <a:blip r:embed="rId3">
            <a:alphaModFix/>
          </a:blip>
          <a:stretch>
            <a:fillRect/>
          </a:stretch>
        </p:blipFill>
        <p:spPr>
          <a:xfrm>
            <a:off x="210000" y="2013600"/>
            <a:ext cx="1498575" cy="1498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1" name="Shape 751"/>
        <p:cNvGrpSpPr/>
        <p:nvPr/>
      </p:nvGrpSpPr>
      <p:grpSpPr>
        <a:xfrm>
          <a:off x="0" y="0"/>
          <a:ext cx="0" cy="0"/>
          <a:chOff x="0" y="0"/>
          <a:chExt cx="0" cy="0"/>
        </a:xfrm>
      </p:grpSpPr>
      <p:sp>
        <p:nvSpPr>
          <p:cNvPr id="752" name="Google Shape;752;p141"/>
          <p:cNvSpPr txBox="1"/>
          <p:nvPr/>
        </p:nvSpPr>
        <p:spPr>
          <a:xfrm>
            <a:off x="1205850" y="3523825"/>
            <a:ext cx="6732300" cy="1033200"/>
          </a:xfrm>
          <a:prstGeom prst="rect">
            <a:avLst/>
          </a:prstGeom>
          <a:noFill/>
          <a:ln>
            <a:noFill/>
          </a:ln>
        </p:spPr>
        <p:txBody>
          <a:bodyPr anchorCtr="0" anchor="t" bIns="95625" lIns="95625" spcFirstLastPara="1" rIns="95625" wrap="square" tIns="95625">
            <a:noAutofit/>
          </a:bodyPr>
          <a:lstStyle/>
          <a:p>
            <a:pPr indent="0" lvl="0" marL="0" marR="0" rtl="0" algn="ctr">
              <a:lnSpc>
                <a:spcPct val="100000"/>
              </a:lnSpc>
              <a:spcBef>
                <a:spcPts val="0"/>
              </a:spcBef>
              <a:spcAft>
                <a:spcPts val="1000"/>
              </a:spcAft>
              <a:buClr>
                <a:srgbClr val="000000"/>
              </a:buClr>
              <a:buSzPts val="1700"/>
              <a:buFont typeface="Arial"/>
              <a:buNone/>
            </a:pPr>
            <a:r>
              <a:rPr b="1" i="0" lang="en-GB" sz="1800" u="none" cap="none" strike="noStrike">
                <a:solidFill>
                  <a:srgbClr val="000000"/>
                </a:solidFill>
                <a:latin typeface="Open Sans"/>
                <a:ea typeface="Open Sans"/>
                <a:cs typeface="Open Sans"/>
                <a:sym typeface="Open Sans"/>
              </a:rPr>
              <a:t>In </a:t>
            </a:r>
            <a:r>
              <a:rPr b="1" lang="en-GB" sz="1800">
                <a:latin typeface="Open Sans"/>
                <a:ea typeface="Open Sans"/>
                <a:cs typeface="Open Sans"/>
                <a:sym typeface="Open Sans"/>
              </a:rPr>
              <a:t>groups, read the Women’s Charter.</a:t>
            </a:r>
            <a:endParaRPr b="0" i="0" sz="1800" u="none" cap="none" strike="noStrike">
              <a:solidFill>
                <a:srgbClr val="000000"/>
              </a:solidFill>
              <a:latin typeface="Open Sans"/>
              <a:ea typeface="Open Sans"/>
              <a:cs typeface="Open Sans"/>
              <a:sym typeface="Open Sans"/>
            </a:endParaRPr>
          </a:p>
        </p:txBody>
      </p:sp>
      <p:pic>
        <p:nvPicPr>
          <p:cNvPr id="753" name="Google Shape;753;p141" title="TFT_GroupDiscuss_No-Text_RGB.png"/>
          <p:cNvPicPr preferRelativeResize="0"/>
          <p:nvPr/>
        </p:nvPicPr>
        <p:blipFill>
          <a:blip r:embed="rId3">
            <a:alphaModFix/>
          </a:blip>
          <a:stretch>
            <a:fillRect/>
          </a:stretch>
        </p:blipFill>
        <p:spPr>
          <a:xfrm>
            <a:off x="2485375" y="1558652"/>
            <a:ext cx="1824675" cy="1824600"/>
          </a:xfrm>
          <a:prstGeom prst="rect">
            <a:avLst/>
          </a:prstGeom>
          <a:noFill/>
          <a:ln>
            <a:noFill/>
          </a:ln>
        </p:spPr>
      </p:pic>
      <p:pic>
        <p:nvPicPr>
          <p:cNvPr id="754" name="Google Shape;754;p141" title="TFT_Read-Aloud_NoText_RGB.png"/>
          <p:cNvPicPr preferRelativeResize="0"/>
          <p:nvPr/>
        </p:nvPicPr>
        <p:blipFill>
          <a:blip r:embed="rId4">
            <a:alphaModFix/>
          </a:blip>
          <a:stretch>
            <a:fillRect/>
          </a:stretch>
        </p:blipFill>
        <p:spPr>
          <a:xfrm>
            <a:off x="4833950" y="1558600"/>
            <a:ext cx="1824675" cy="1824705"/>
          </a:xfrm>
          <a:prstGeom prst="rect">
            <a:avLst/>
          </a:prstGeom>
          <a:noFill/>
          <a:ln>
            <a:noFill/>
          </a:ln>
        </p:spPr>
      </p:pic>
      <p:sp>
        <p:nvSpPr>
          <p:cNvPr id="755" name="Google Shape;755;p141"/>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Read and Analyse the Women’s Charter</a:t>
            </a:r>
            <a:endParaRPr b="1" i="0" sz="2500" u="none" cap="none" strike="noStrike">
              <a:solidFill>
                <a:srgbClr val="3C286B"/>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9" name="Shape 759"/>
        <p:cNvGrpSpPr/>
        <p:nvPr/>
      </p:nvGrpSpPr>
      <p:grpSpPr>
        <a:xfrm>
          <a:off x="0" y="0"/>
          <a:ext cx="0" cy="0"/>
          <a:chOff x="0" y="0"/>
          <a:chExt cx="0" cy="0"/>
        </a:xfrm>
      </p:grpSpPr>
      <p:sp>
        <p:nvSpPr>
          <p:cNvPr id="760" name="Google Shape;760;p142"/>
          <p:cNvSpPr txBox="1"/>
          <p:nvPr/>
        </p:nvSpPr>
        <p:spPr>
          <a:xfrm>
            <a:off x="36150" y="602003"/>
            <a:ext cx="9107700" cy="4312200"/>
          </a:xfrm>
          <a:prstGeom prst="rect">
            <a:avLst/>
          </a:prstGeom>
          <a:noFill/>
          <a:ln>
            <a:noFill/>
          </a:ln>
        </p:spPr>
        <p:txBody>
          <a:bodyPr anchorCtr="0" anchor="t" bIns="95625" lIns="95625" spcFirstLastPara="1" rIns="95625" wrap="square" tIns="95625">
            <a:noAutofit/>
          </a:bodyPr>
          <a:lstStyle/>
          <a:p>
            <a:pPr indent="-209550" lvl="0" marL="269999" rtl="0" algn="l">
              <a:lnSpc>
                <a:spcPct val="115000"/>
              </a:lnSpc>
              <a:spcBef>
                <a:spcPts val="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For each section of the charter, note down:</a:t>
            </a:r>
            <a:endParaRPr sz="1800">
              <a:solidFill>
                <a:schemeClr val="dk1"/>
              </a:solidFill>
              <a:latin typeface="Open Sans"/>
              <a:ea typeface="Open Sans"/>
              <a:cs typeface="Open Sans"/>
              <a:sym typeface="Open Sans"/>
            </a:endParaRPr>
          </a:p>
          <a:p>
            <a:pPr indent="-219075" lvl="1" marL="45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Its focus</a:t>
            </a:r>
            <a:endParaRPr sz="1800">
              <a:solidFill>
                <a:schemeClr val="dk1"/>
              </a:solidFill>
              <a:latin typeface="Open Sans"/>
              <a:ea typeface="Open Sans"/>
              <a:cs typeface="Open Sans"/>
              <a:sym typeface="Open Sans"/>
            </a:endParaRPr>
          </a:p>
          <a:p>
            <a:pPr indent="-219075" lvl="1" marL="45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What it reveals about the experiences and treatment of women in South Africa</a:t>
            </a:r>
            <a:endParaRPr sz="1800">
              <a:solidFill>
                <a:schemeClr val="dk1"/>
              </a:solidFill>
              <a:latin typeface="Open Sans"/>
              <a:ea typeface="Open Sans"/>
              <a:cs typeface="Open Sans"/>
              <a:sym typeface="Open Sans"/>
            </a:endParaRPr>
          </a:p>
          <a:p>
            <a:pPr indent="-209550" lvl="0" marL="269999"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In the final section, a list of aims is outlined. Select two-three aims and for each chosen aim reflect on the following questions:</a:t>
            </a:r>
            <a:endParaRPr sz="1800">
              <a:solidFill>
                <a:schemeClr val="dk1"/>
              </a:solidFill>
              <a:latin typeface="Open Sans"/>
              <a:ea typeface="Open Sans"/>
              <a:cs typeface="Open Sans"/>
              <a:sym typeface="Open Sans"/>
            </a:endParaRPr>
          </a:p>
          <a:p>
            <a:pPr indent="-219075" lvl="1" marL="45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What does the aim address? </a:t>
            </a:r>
            <a:endParaRPr sz="1800">
              <a:solidFill>
                <a:schemeClr val="dk1"/>
              </a:solidFill>
              <a:latin typeface="Open Sans"/>
              <a:ea typeface="Open Sans"/>
              <a:cs typeface="Open Sans"/>
              <a:sym typeface="Open Sans"/>
            </a:endParaRPr>
          </a:p>
          <a:p>
            <a:pPr indent="-219075" lvl="1" marL="45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How would securing this aim improve the lives of South African women? </a:t>
            </a:r>
            <a:endParaRPr sz="1800">
              <a:solidFill>
                <a:schemeClr val="dk1"/>
              </a:solidFill>
              <a:latin typeface="Open Sans"/>
              <a:ea typeface="Open Sans"/>
              <a:cs typeface="Open Sans"/>
              <a:sym typeface="Open Sans"/>
            </a:endParaRPr>
          </a:p>
          <a:p>
            <a:pPr indent="-219075" lvl="1" marL="45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How could it improve the lives of all genders?</a:t>
            </a:r>
            <a:endParaRPr sz="1800">
              <a:solidFill>
                <a:schemeClr val="dk1"/>
              </a:solidFill>
              <a:latin typeface="Open Sans"/>
              <a:ea typeface="Open Sans"/>
              <a:cs typeface="Open Sans"/>
              <a:sym typeface="Open Sans"/>
            </a:endParaRPr>
          </a:p>
          <a:p>
            <a:pPr indent="-219075" lvl="1" marL="45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Reflecting on life in the UK, how far do women have the opportunities and rights outlined in the charter in the present day? </a:t>
            </a:r>
            <a:endParaRPr sz="1800">
              <a:solidFill>
                <a:schemeClr val="dk1"/>
              </a:solidFill>
              <a:latin typeface="Open Sans"/>
              <a:ea typeface="Open Sans"/>
              <a:cs typeface="Open Sans"/>
              <a:sym typeface="Open Sans"/>
            </a:endParaRPr>
          </a:p>
          <a:p>
            <a:pPr indent="-209550" lvl="0" marL="269999"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most resonates with you about the Women’s Charter? Why? </a:t>
            </a:r>
            <a:endParaRPr sz="1800">
              <a:solidFill>
                <a:schemeClr val="dk1"/>
              </a:solidFill>
              <a:latin typeface="Open Sans"/>
              <a:ea typeface="Open Sans"/>
              <a:cs typeface="Open Sans"/>
              <a:sym typeface="Open Sans"/>
            </a:endParaRPr>
          </a:p>
          <a:p>
            <a:pPr indent="-209550" lvl="0" marL="269999" rtl="0" algn="l">
              <a:lnSpc>
                <a:spcPct val="115000"/>
              </a:lnSpc>
              <a:spcBef>
                <a:spcPts val="1000"/>
              </a:spcBef>
              <a:spcAft>
                <a:spcPts val="100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Why do you think FSAW felt there was a need for a Women's Charter?</a:t>
            </a:r>
            <a:endParaRPr sz="1800">
              <a:latin typeface="Open Sans"/>
              <a:ea typeface="Open Sans"/>
              <a:cs typeface="Open Sans"/>
              <a:sym typeface="Open Sans"/>
            </a:endParaRPr>
          </a:p>
        </p:txBody>
      </p:sp>
      <p:sp>
        <p:nvSpPr>
          <p:cNvPr id="761" name="Google Shape;761;p142"/>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Read and Analyse the Women’s Charter</a:t>
            </a:r>
            <a:endParaRPr b="1" i="0" sz="2500" u="none" cap="none" strike="noStrike">
              <a:solidFill>
                <a:srgbClr val="3C286B"/>
              </a:solidFill>
              <a:latin typeface="Montserrat"/>
              <a:ea typeface="Montserrat"/>
              <a:cs typeface="Montserrat"/>
              <a:sym typeface="Montserrat"/>
            </a:endParaRPr>
          </a:p>
        </p:txBody>
      </p:sp>
      <p:pic>
        <p:nvPicPr>
          <p:cNvPr id="762" name="Google Shape;762;p142" title="TFT_GroupDiscuss_No-Text_RGB.png"/>
          <p:cNvPicPr preferRelativeResize="0"/>
          <p:nvPr/>
        </p:nvPicPr>
        <p:blipFill>
          <a:blip r:embed="rId3">
            <a:alphaModFix/>
          </a:blip>
          <a:stretch>
            <a:fillRect/>
          </a:stretch>
        </p:blipFill>
        <p:spPr>
          <a:xfrm>
            <a:off x="0" y="-21302"/>
            <a:ext cx="640215" cy="640200"/>
          </a:xfrm>
          <a:prstGeom prst="rect">
            <a:avLst/>
          </a:prstGeom>
          <a:noFill/>
          <a:ln>
            <a:noFill/>
          </a:ln>
        </p:spPr>
      </p:pic>
      <p:pic>
        <p:nvPicPr>
          <p:cNvPr id="763" name="Google Shape;763;p142" title="TFT_Read-Aloud_NoText_RGB.png"/>
          <p:cNvPicPr preferRelativeResize="0"/>
          <p:nvPr/>
        </p:nvPicPr>
        <p:blipFill>
          <a:blip r:embed="rId4">
            <a:alphaModFix/>
          </a:blip>
          <a:stretch>
            <a:fillRect/>
          </a:stretch>
        </p:blipFill>
        <p:spPr>
          <a:xfrm>
            <a:off x="8503775" y="-21299"/>
            <a:ext cx="640225" cy="6402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7" name="Shape 767"/>
        <p:cNvGrpSpPr/>
        <p:nvPr/>
      </p:nvGrpSpPr>
      <p:grpSpPr>
        <a:xfrm>
          <a:off x="0" y="0"/>
          <a:ext cx="0" cy="0"/>
          <a:chOff x="0" y="0"/>
          <a:chExt cx="0" cy="0"/>
        </a:xfrm>
      </p:grpSpPr>
      <p:sp>
        <p:nvSpPr>
          <p:cNvPr id="768" name="Google Shape;768;p143"/>
          <p:cNvSpPr txBox="1"/>
          <p:nvPr/>
        </p:nvSpPr>
        <p:spPr>
          <a:xfrm>
            <a:off x="36150" y="632988"/>
            <a:ext cx="9107700" cy="4312200"/>
          </a:xfrm>
          <a:prstGeom prst="rect">
            <a:avLst/>
          </a:prstGeom>
          <a:noFill/>
          <a:ln>
            <a:noFill/>
          </a:ln>
        </p:spPr>
        <p:txBody>
          <a:bodyPr anchorCtr="0" anchor="t" bIns="95625" lIns="95625" spcFirstLastPara="1" rIns="95625" wrap="square" tIns="95625">
            <a:noAutofit/>
          </a:bodyPr>
          <a:lstStyle/>
          <a:p>
            <a:pPr indent="-209550" lvl="0" marL="269999" rtl="0" algn="l">
              <a:lnSpc>
                <a:spcPct val="115000"/>
              </a:lnSpc>
              <a:spcBef>
                <a:spcPts val="0"/>
              </a:spcBef>
              <a:spcAft>
                <a:spcPts val="0"/>
              </a:spcAft>
              <a:buClr>
                <a:schemeClr val="dk1"/>
              </a:buClr>
              <a:buSzPts val="1800"/>
              <a:buFont typeface="Open Sans"/>
              <a:buAutoNum type="arabicPeriod" startAt="5"/>
            </a:pPr>
            <a:r>
              <a:rPr lang="en-GB" sz="1800">
                <a:solidFill>
                  <a:schemeClr val="dk1"/>
                </a:solidFill>
                <a:latin typeface="Open Sans"/>
                <a:ea typeface="Open Sans"/>
                <a:cs typeface="Open Sans"/>
                <a:sym typeface="Open Sans"/>
              </a:rPr>
              <a:t>The Women’s Charter preceded the Freedom Charter, however, it has received considerably less attention. Why do you think this is the case? </a:t>
            </a:r>
            <a:endParaRPr sz="1800">
              <a:solidFill>
                <a:schemeClr val="dk1"/>
              </a:solidFill>
              <a:latin typeface="Open Sans"/>
              <a:ea typeface="Open Sans"/>
              <a:cs typeface="Open Sans"/>
              <a:sym typeface="Open Sans"/>
            </a:endParaRPr>
          </a:p>
          <a:p>
            <a:pPr indent="-209550" lvl="0" marL="269999" rtl="0" algn="l">
              <a:lnSpc>
                <a:spcPct val="115000"/>
              </a:lnSpc>
              <a:spcBef>
                <a:spcPts val="1000"/>
              </a:spcBef>
              <a:spcAft>
                <a:spcPts val="0"/>
              </a:spcAft>
              <a:buClr>
                <a:schemeClr val="dk1"/>
              </a:buClr>
              <a:buSzPts val="1800"/>
              <a:buFont typeface="Open Sans"/>
              <a:buAutoNum type="arabicPeriod" startAt="5"/>
            </a:pPr>
            <a:r>
              <a:rPr lang="en-GB" sz="1800">
                <a:solidFill>
                  <a:schemeClr val="dk1"/>
                </a:solidFill>
                <a:latin typeface="Open Sans"/>
                <a:ea typeface="Open Sans"/>
                <a:cs typeface="Open Sans"/>
                <a:sym typeface="Open Sans"/>
              </a:rPr>
              <a:t>How, if at all, would a Women’s Charter for the UK look like today? </a:t>
            </a:r>
            <a:endParaRPr sz="1800">
              <a:solidFill>
                <a:schemeClr val="dk1"/>
              </a:solidFill>
              <a:latin typeface="Open Sans"/>
              <a:ea typeface="Open Sans"/>
              <a:cs typeface="Open Sans"/>
              <a:sym typeface="Open Sans"/>
            </a:endParaRPr>
          </a:p>
          <a:p>
            <a:pPr indent="-219075" lvl="1" marL="45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What would be the similarities and differences with the South African Women’s Charter? </a:t>
            </a:r>
            <a:endParaRPr sz="1800">
              <a:solidFill>
                <a:schemeClr val="dk1"/>
              </a:solidFill>
              <a:latin typeface="Open Sans"/>
              <a:ea typeface="Open Sans"/>
              <a:cs typeface="Open Sans"/>
              <a:sym typeface="Open Sans"/>
            </a:endParaRPr>
          </a:p>
          <a:p>
            <a:pPr indent="-209550" lvl="0" marL="269999" rtl="0" algn="l">
              <a:lnSpc>
                <a:spcPct val="115000"/>
              </a:lnSpc>
              <a:spcBef>
                <a:spcPts val="1000"/>
              </a:spcBef>
              <a:spcAft>
                <a:spcPts val="0"/>
              </a:spcAft>
              <a:buClr>
                <a:schemeClr val="dk1"/>
              </a:buClr>
              <a:buSzPts val="1800"/>
              <a:buFont typeface="Open Sans"/>
              <a:buAutoNum type="arabicPeriod" startAt="5"/>
            </a:pPr>
            <a:r>
              <a:rPr lang="en-GB" sz="1800">
                <a:solidFill>
                  <a:schemeClr val="dk1"/>
                </a:solidFill>
                <a:latin typeface="Open Sans"/>
                <a:ea typeface="Open Sans"/>
                <a:cs typeface="Open Sans"/>
                <a:sym typeface="Open Sans"/>
              </a:rPr>
              <a:t>The civil rights leader and activist Martin Luther King stated that ‘Injustice anywhere is a threat to justice everywhere’. </a:t>
            </a:r>
            <a:endParaRPr sz="1800">
              <a:solidFill>
                <a:schemeClr val="dk1"/>
              </a:solidFill>
              <a:latin typeface="Open Sans"/>
              <a:ea typeface="Open Sans"/>
              <a:cs typeface="Open Sans"/>
              <a:sym typeface="Open Sans"/>
            </a:endParaRPr>
          </a:p>
          <a:p>
            <a:pPr indent="-219075" lvl="1" marL="45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How far do you agree with him?</a:t>
            </a:r>
            <a:endParaRPr sz="1800">
              <a:solidFill>
                <a:schemeClr val="dk1"/>
              </a:solidFill>
              <a:latin typeface="Open Sans"/>
              <a:ea typeface="Open Sans"/>
              <a:cs typeface="Open Sans"/>
              <a:sym typeface="Open Sans"/>
            </a:endParaRPr>
          </a:p>
          <a:p>
            <a:pPr indent="-219075" lvl="1" marL="45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Why might this be the case? </a:t>
            </a:r>
            <a:endParaRPr sz="1800">
              <a:solidFill>
                <a:schemeClr val="dk1"/>
              </a:solidFill>
              <a:latin typeface="Open Sans"/>
              <a:ea typeface="Open Sans"/>
              <a:cs typeface="Open Sans"/>
              <a:sym typeface="Open Sans"/>
            </a:endParaRPr>
          </a:p>
          <a:p>
            <a:pPr indent="-219075" lvl="1" marL="45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What does this statement reveal about the importance of ensuring equal rights for all regardless of gender, race, age and any other identity-based category? </a:t>
            </a:r>
            <a:endParaRPr sz="1800">
              <a:latin typeface="Open Sans"/>
              <a:ea typeface="Open Sans"/>
              <a:cs typeface="Open Sans"/>
              <a:sym typeface="Open Sans"/>
            </a:endParaRPr>
          </a:p>
        </p:txBody>
      </p:sp>
      <p:sp>
        <p:nvSpPr>
          <p:cNvPr id="769" name="Google Shape;769;p143"/>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Read and Analyse the Women’s Charter</a:t>
            </a:r>
            <a:endParaRPr b="1" i="0" sz="2500" u="none" cap="none" strike="noStrike">
              <a:solidFill>
                <a:srgbClr val="3C286B"/>
              </a:solidFill>
              <a:latin typeface="Montserrat"/>
              <a:ea typeface="Montserrat"/>
              <a:cs typeface="Montserrat"/>
              <a:sym typeface="Montserrat"/>
            </a:endParaRPr>
          </a:p>
        </p:txBody>
      </p:sp>
      <p:pic>
        <p:nvPicPr>
          <p:cNvPr id="770" name="Google Shape;770;p143" title="TFT_GroupDiscuss_No-Text_RGB.png"/>
          <p:cNvPicPr preferRelativeResize="0"/>
          <p:nvPr/>
        </p:nvPicPr>
        <p:blipFill>
          <a:blip r:embed="rId3">
            <a:alphaModFix/>
          </a:blip>
          <a:stretch>
            <a:fillRect/>
          </a:stretch>
        </p:blipFill>
        <p:spPr>
          <a:xfrm>
            <a:off x="0" y="-21302"/>
            <a:ext cx="640215" cy="640200"/>
          </a:xfrm>
          <a:prstGeom prst="rect">
            <a:avLst/>
          </a:prstGeom>
          <a:noFill/>
          <a:ln>
            <a:noFill/>
          </a:ln>
        </p:spPr>
      </p:pic>
      <p:pic>
        <p:nvPicPr>
          <p:cNvPr id="771" name="Google Shape;771;p143" title="TFT_Read-Aloud_NoText_RGB.png"/>
          <p:cNvPicPr preferRelativeResize="0"/>
          <p:nvPr/>
        </p:nvPicPr>
        <p:blipFill>
          <a:blip r:embed="rId4">
            <a:alphaModFix/>
          </a:blip>
          <a:stretch>
            <a:fillRect/>
          </a:stretch>
        </p:blipFill>
        <p:spPr>
          <a:xfrm>
            <a:off x="8503775" y="-21299"/>
            <a:ext cx="640225" cy="6402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85" name="Shape 585"/>
        <p:cNvGrpSpPr/>
        <p:nvPr/>
      </p:nvGrpSpPr>
      <p:grpSpPr>
        <a:xfrm>
          <a:off x="0" y="0"/>
          <a:ext cx="0" cy="0"/>
          <a:chOff x="0" y="0"/>
          <a:chExt cx="0" cy="0"/>
        </a:xfrm>
      </p:grpSpPr>
      <p:sp>
        <p:nvSpPr>
          <p:cNvPr id="586" name="Google Shape;586;p117"/>
          <p:cNvSpPr txBox="1"/>
          <p:nvPr>
            <p:ph type="ctrTitle"/>
          </p:nvPr>
        </p:nvSpPr>
        <p:spPr>
          <a:xfrm>
            <a:off x="1095300" y="1343900"/>
            <a:ext cx="7022100" cy="24393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Guiding Questions</a:t>
            </a:r>
            <a:endParaRPr sz="2700">
              <a:solidFill>
                <a:schemeClr val="dk1"/>
              </a:solidFill>
            </a:endParaRPr>
          </a:p>
          <a:p>
            <a:pPr indent="-307001" lvl="0" marL="450000" marR="185835" rtl="0" algn="l">
              <a:lnSpc>
                <a:spcPct val="115000"/>
              </a:lnSpc>
              <a:spcBef>
                <a:spcPts val="15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What did the Freedom Charter reveal about the lives of South Africans? </a:t>
            </a:r>
            <a:endParaRPr b="0" sz="2000">
              <a:solidFill>
                <a:schemeClr val="dk1"/>
              </a:solidFill>
              <a:latin typeface="Open Sans"/>
              <a:ea typeface="Open Sans"/>
              <a:cs typeface="Open Sans"/>
              <a:sym typeface="Open Sans"/>
            </a:endParaRPr>
          </a:p>
          <a:p>
            <a:pPr indent="-307001" lvl="0" marL="450000" marR="185835" rtl="0" algn="l">
              <a:lnSpc>
                <a:spcPct val="115000"/>
              </a:lnSpc>
              <a:spcBef>
                <a:spcPts val="10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How does the Freedom Charter connect to, extend and/or challenge ideas of freedom?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0" sz="20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4000">
              <a:solidFill>
                <a:schemeClr val="dk1"/>
              </a:solidFill>
            </a:endParaRPr>
          </a:p>
        </p:txBody>
      </p:sp>
      <p:pic>
        <p:nvPicPr>
          <p:cNvPr id="587" name="Google Shape;587;p117"/>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588" name="Google Shape;588;p117"/>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589" name="Google Shape;589;p117"/>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590" name="Google Shape;590;p117"/>
          <p:cNvPicPr preferRelativeResize="0"/>
          <p:nvPr/>
        </p:nvPicPr>
        <p:blipFill rotWithShape="1">
          <a:blip r:embed="rId3">
            <a:alphaModFix/>
          </a:blip>
          <a:srcRect b="0" l="24531" r="50304" t="0"/>
          <a:stretch/>
        </p:blipFill>
        <p:spPr>
          <a:xfrm rot="-5400000">
            <a:off x="7600663" y="2187036"/>
            <a:ext cx="2317249" cy="769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44"/>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GCSE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777" name="Google Shape;777;p144"/>
          <p:cNvSpPr txBox="1"/>
          <p:nvPr/>
        </p:nvSpPr>
        <p:spPr>
          <a:xfrm>
            <a:off x="611100" y="838700"/>
            <a:ext cx="7921800" cy="3216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Describe the steps that led to the creation the Freedom Charter </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Outline the different areas of life referenced in the Freedom Charter</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Explain what the Freedom Charter reveals about the lives of Non-White South Africans.</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What was the purpose of the Freedom Charter?</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How useful is the Freedom Charter for a historian studying:</a:t>
            </a:r>
            <a:endParaRPr sz="1800">
              <a:latin typeface="Open Sans"/>
              <a:ea typeface="Open Sans"/>
              <a:cs typeface="Open Sans"/>
              <a:sym typeface="Open Sans"/>
            </a:endParaRPr>
          </a:p>
          <a:p>
            <a:pPr indent="-342900" lvl="1" marL="9144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Life in </a:t>
            </a:r>
            <a:r>
              <a:rPr lang="en-GB" sz="1800">
                <a:latin typeface="Open Sans"/>
                <a:ea typeface="Open Sans"/>
                <a:cs typeface="Open Sans"/>
                <a:sym typeface="Open Sans"/>
              </a:rPr>
              <a:t>A</a:t>
            </a:r>
            <a:r>
              <a:rPr lang="en-GB" sz="1800">
                <a:latin typeface="Open Sans"/>
                <a:ea typeface="Open Sans"/>
                <a:cs typeface="Open Sans"/>
                <a:sym typeface="Open Sans"/>
              </a:rPr>
              <a:t>partheid South Africa? </a:t>
            </a:r>
            <a:endParaRPr sz="1800">
              <a:latin typeface="Open Sans"/>
              <a:ea typeface="Open Sans"/>
              <a:cs typeface="Open Sans"/>
              <a:sym typeface="Open Sans"/>
            </a:endParaRPr>
          </a:p>
          <a:p>
            <a:pPr indent="-342900" lvl="1" marL="9144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Resistance against apartheid?</a:t>
            </a:r>
            <a:endParaRPr sz="1800">
              <a:latin typeface="Open Sans"/>
              <a:ea typeface="Open Sans"/>
              <a:cs typeface="Open Sans"/>
              <a:sym typeface="Open Sans"/>
            </a:endParaRPr>
          </a:p>
          <a:p>
            <a:pPr indent="0" lvl="0" marL="0" rtl="0" algn="l">
              <a:lnSpc>
                <a:spcPct val="115000"/>
              </a:lnSpc>
              <a:spcBef>
                <a:spcPts val="0"/>
              </a:spcBef>
              <a:spcAft>
                <a:spcPts val="0"/>
              </a:spcAft>
              <a:buNone/>
            </a:pPr>
            <a:r>
              <a:t/>
            </a:r>
            <a:endParaRPr sz="1800">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1" name="Shape 781"/>
        <p:cNvGrpSpPr/>
        <p:nvPr/>
      </p:nvGrpSpPr>
      <p:grpSpPr>
        <a:xfrm>
          <a:off x="0" y="0"/>
          <a:ext cx="0" cy="0"/>
          <a:chOff x="0" y="0"/>
          <a:chExt cx="0" cy="0"/>
        </a:xfrm>
      </p:grpSpPr>
      <p:sp>
        <p:nvSpPr>
          <p:cNvPr id="782" name="Google Shape;782;p145"/>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GCSE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783" name="Google Shape;783;p145"/>
          <p:cNvSpPr txBox="1"/>
          <p:nvPr/>
        </p:nvSpPr>
        <p:spPr>
          <a:xfrm>
            <a:off x="611100" y="838700"/>
            <a:ext cx="7921800" cy="3908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Describe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Outline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Use source ____ and your own knowledge to describe the events that / the role of…</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Describe the impact of changes in…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Explain why/how…</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How useful are the sources for investigating…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What was the purpose of… ?</a:t>
            </a:r>
            <a:endParaRPr sz="1800">
              <a:latin typeface="Open Sans"/>
              <a:ea typeface="Open Sans"/>
              <a:cs typeface="Open Sans"/>
              <a:sym typeface="Open Sans"/>
            </a:endParaRPr>
          </a:p>
          <a:p>
            <a:pPr indent="-342900" lvl="0" marL="457200" rtl="0" algn="l">
              <a:lnSpc>
                <a:spcPct val="115000"/>
              </a:lnSpc>
              <a:spcBef>
                <a:spcPts val="1000"/>
              </a:spcBef>
              <a:spcAft>
                <a:spcPts val="1000"/>
              </a:spcAft>
              <a:buSzPts val="1800"/>
              <a:buFont typeface="Open Sans"/>
              <a:buChar char="●"/>
            </a:pPr>
            <a:r>
              <a:rPr lang="en-GB" sz="1800">
                <a:latin typeface="Open Sans"/>
                <a:ea typeface="Open Sans"/>
                <a:cs typeface="Open Sans"/>
                <a:sym typeface="Open Sans"/>
              </a:rPr>
              <a:t>Which of the sources is most useful to a historian studying…  ?</a:t>
            </a:r>
            <a:endParaRPr sz="1800">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7" name="Shape 787"/>
        <p:cNvGrpSpPr/>
        <p:nvPr/>
      </p:nvGrpSpPr>
      <p:grpSpPr>
        <a:xfrm>
          <a:off x="0" y="0"/>
          <a:ext cx="0" cy="0"/>
          <a:chOff x="0" y="0"/>
          <a:chExt cx="0" cy="0"/>
        </a:xfrm>
      </p:grpSpPr>
      <p:sp>
        <p:nvSpPr>
          <p:cNvPr id="788" name="Google Shape;788;p146"/>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A-Level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789" name="Google Shape;789;p146"/>
          <p:cNvSpPr txBox="1"/>
          <p:nvPr/>
        </p:nvSpPr>
        <p:spPr>
          <a:xfrm>
            <a:off x="123800" y="638304"/>
            <a:ext cx="8925900" cy="4395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Assess the significance of the Freedom Charter in the context of South Africa in 1955.</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To what extent did the Freedom Charter represent the views of all South Africans?</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How far can the Freedom Charter be considered a radical document?</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Assess whether the Freedom Charter was more significant as a political programme or as a symbol of resistance.</a:t>
            </a:r>
            <a:endParaRPr sz="16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How useful is the Freedom Charter as evidence for understanding the aims and priorities of anti-apartheid activists in the 1950s?</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What are the strengths and limitations of the Freedom Charter as a historical source?</a:t>
            </a:r>
            <a:endParaRPr sz="1600">
              <a:latin typeface="Open Sans"/>
              <a:ea typeface="Open Sans"/>
              <a:cs typeface="Open Sans"/>
              <a:sym typeface="Open Sans"/>
            </a:endParaRPr>
          </a:p>
          <a:p>
            <a:pPr indent="0" lvl="0" marL="0" rtl="0" algn="l">
              <a:lnSpc>
                <a:spcPct val="115000"/>
              </a:lnSpc>
              <a:spcBef>
                <a:spcPts val="0"/>
              </a:spcBef>
              <a:spcAft>
                <a:spcPts val="0"/>
              </a:spcAft>
              <a:buNone/>
            </a:pPr>
            <a:r>
              <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Historians have differed in their assessment of the Freedom Charter. Some view it as a radical blueprint for a future South Africa, while others see it as a broad statement of democratic principles. Which interpretation is more convincing?</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Why might different historians reach different conclusions about the significance of the Freedom Charter?</a:t>
            </a:r>
            <a:endParaRPr sz="1600">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3" name="Shape 793"/>
        <p:cNvGrpSpPr/>
        <p:nvPr/>
      </p:nvGrpSpPr>
      <p:grpSpPr>
        <a:xfrm>
          <a:off x="0" y="0"/>
          <a:ext cx="0" cy="0"/>
          <a:chOff x="0" y="0"/>
          <a:chExt cx="0" cy="0"/>
        </a:xfrm>
      </p:grpSpPr>
      <p:sp>
        <p:nvSpPr>
          <p:cNvPr id="794" name="Google Shape;794;p147"/>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A-Level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795" name="Google Shape;795;p147"/>
          <p:cNvSpPr txBox="1"/>
          <p:nvPr/>
        </p:nvSpPr>
        <p:spPr>
          <a:xfrm>
            <a:off x="123800" y="688403"/>
            <a:ext cx="8925900" cy="3966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relative importance of different factors in shaping…</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To what extent was … a turning point?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far do you agree with the view that…</a:t>
            </a:r>
            <a:endParaRPr sz="18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significance of…</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To what extent does the evidence support the view that…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strengths and limitations of the sources for understanding…</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useful are the sources for investigating…</a:t>
            </a:r>
            <a:endParaRPr sz="18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Why might historians disagree about…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Which interpretation is more convincing and why?</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and why have interpretations changed over time?</a:t>
            </a:r>
            <a:endParaRPr sz="1800">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0" name="Shape 800"/>
        <p:cNvGrpSpPr/>
        <p:nvPr/>
      </p:nvGrpSpPr>
      <p:grpSpPr>
        <a:xfrm>
          <a:off x="0" y="0"/>
          <a:ext cx="0" cy="0"/>
          <a:chOff x="0" y="0"/>
          <a:chExt cx="0" cy="0"/>
        </a:xfrm>
      </p:grpSpPr>
      <p:sp>
        <p:nvSpPr>
          <p:cNvPr id="801" name="Google Shape;801;p148"/>
          <p:cNvSpPr txBox="1"/>
          <p:nvPr>
            <p:ph type="ctrTitle"/>
          </p:nvPr>
        </p:nvSpPr>
        <p:spPr>
          <a:xfrm>
            <a:off x="483375" y="453550"/>
            <a:ext cx="8231100" cy="3058200"/>
          </a:xfrm>
          <a:prstGeom prst="rect">
            <a:avLst/>
          </a:prstGeom>
          <a:ln cap="flat" cmpd="sng" w="114300">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Teach for Tomorrow </a:t>
            </a:r>
            <a:r>
              <a:rPr b="0" lang="en-GB" sz="1200">
                <a:solidFill>
                  <a:schemeClr val="dk1"/>
                </a:solidFill>
                <a:latin typeface="Open Sans"/>
                <a:ea typeface="Open Sans"/>
                <a:cs typeface="Open Sans"/>
                <a:sym typeface="Open Sans"/>
              </a:rPr>
              <a:t>is an educational charity providing teaching resources to help young people develop as empathetic, critical thinkers, who understand the role they can play in shaping society for the better. Visit www.TeachforTomorrow.org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University of East Anglia </a:t>
            </a:r>
            <a:r>
              <a:rPr b="0" lang="en-GB" sz="1200">
                <a:solidFill>
                  <a:schemeClr val="dk1"/>
                </a:solidFill>
                <a:latin typeface="Open Sans"/>
                <a:ea typeface="Open Sans"/>
                <a:cs typeface="Open Sans"/>
                <a:sym typeface="Open Sans"/>
              </a:rPr>
              <a:t>is a globally significant centre of research that drives global change. We bring fresh thinking to the major challenges facing society, helping to create a better future for all. </a:t>
            </a:r>
            <a:r>
              <a:rPr b="0" lang="en-GB" sz="1200">
                <a:solidFill>
                  <a:schemeClr val="dk1"/>
                </a:solidFill>
                <a:latin typeface="Open Sans"/>
                <a:ea typeface="Open Sans"/>
                <a:cs typeface="Open Sans"/>
                <a:sym typeface="Open Sans"/>
              </a:rPr>
              <a:t>Visit www.uea.ac.uk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Anti-Apartheid Legacy Centre </a:t>
            </a:r>
            <a:r>
              <a:rPr b="0" lang="en-GB" sz="1200">
                <a:solidFill>
                  <a:schemeClr val="dk1"/>
                </a:solidFill>
                <a:latin typeface="Open Sans"/>
                <a:ea typeface="Open Sans"/>
                <a:cs typeface="Open Sans"/>
                <a:sym typeface="Open Sans"/>
              </a:rPr>
              <a:t>promotes the legacy and values of the Southern African liberation struggle and the UK’s central role within this world-changing history, whilst supporting contemporary discourse around social (in)justice, inclusion and multi-racial collaboration for social transformation. V</a:t>
            </a:r>
            <a:r>
              <a:rPr b="0" lang="en-GB" sz="1200">
                <a:solidFill>
                  <a:schemeClr val="dk1"/>
                </a:solidFill>
                <a:latin typeface="Open Sans"/>
                <a:ea typeface="Open Sans"/>
                <a:cs typeface="Open Sans"/>
                <a:sym typeface="Open Sans"/>
              </a:rPr>
              <a:t>isit www.antiapartheidlegacy.org.uk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National Lottery Heritage Fund </a:t>
            </a:r>
            <a:r>
              <a:rPr b="0" lang="en-GB" sz="1200">
                <a:solidFill>
                  <a:schemeClr val="dk1"/>
                </a:solidFill>
                <a:latin typeface="Open Sans"/>
                <a:ea typeface="Open Sans"/>
                <a:cs typeface="Open Sans"/>
                <a:sym typeface="Open Sans"/>
              </a:rPr>
              <a:t>is the largest dedicated funder of the UK’s heritage. Its vision is for heritage to be valued, cared for and sustained for everyone, now and in t</a:t>
            </a:r>
            <a:r>
              <a:rPr b="0" lang="en-GB" sz="1200">
                <a:solidFill>
                  <a:schemeClr val="dk1"/>
                </a:solidFill>
                <a:latin typeface="Open Sans"/>
                <a:ea typeface="Open Sans"/>
                <a:cs typeface="Open Sans"/>
                <a:sym typeface="Open Sans"/>
              </a:rPr>
              <a:t>he future. Visit www.heritagefund.org.uk to find out more.</a:t>
            </a:r>
            <a:endParaRPr b="0"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0"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0" i="1" sz="1200">
              <a:solidFill>
                <a:srgbClr val="272E65"/>
              </a:solidFill>
              <a:latin typeface="Arial Narrow"/>
              <a:ea typeface="Arial Narrow"/>
              <a:cs typeface="Arial Narrow"/>
              <a:sym typeface="Arial Narrow"/>
            </a:endParaRPr>
          </a:p>
          <a:p>
            <a:pPr indent="0" lvl="0" marL="0" rtl="0" algn="l">
              <a:spcBef>
                <a:spcPts val="0"/>
              </a:spcBef>
              <a:spcAft>
                <a:spcPts val="0"/>
              </a:spcAft>
              <a:buNone/>
            </a:pPr>
            <a:r>
              <a:t/>
            </a:r>
            <a:endParaRPr sz="2600">
              <a:solidFill>
                <a:schemeClr val="dk1"/>
              </a:solidFill>
            </a:endParaRPr>
          </a:p>
          <a:p>
            <a:pPr indent="0" lvl="0" marL="0" rtl="0" algn="ctr">
              <a:spcBef>
                <a:spcPts val="1000"/>
              </a:spcBef>
              <a:spcAft>
                <a:spcPts val="0"/>
              </a:spcAft>
              <a:buNone/>
            </a:pPr>
            <a:r>
              <a:t/>
            </a:r>
            <a:endParaRPr sz="2600">
              <a:solidFill>
                <a:schemeClr val="dk1"/>
              </a:solidFill>
            </a:endParaRPr>
          </a:p>
          <a:p>
            <a:pPr indent="0" lvl="0" marL="0" rtl="0" algn="ctr">
              <a:spcBef>
                <a:spcPts val="0"/>
              </a:spcBef>
              <a:spcAft>
                <a:spcPts val="0"/>
              </a:spcAft>
              <a:buNone/>
            </a:pPr>
            <a:r>
              <a:t/>
            </a:r>
            <a:endParaRPr sz="2600">
              <a:solidFill>
                <a:schemeClr val="dk1"/>
              </a:solidFill>
            </a:endParaRPr>
          </a:p>
          <a:p>
            <a:pPr indent="0" lvl="0" marL="0" rtl="0" algn="ctr">
              <a:spcBef>
                <a:spcPts val="0"/>
              </a:spcBef>
              <a:spcAft>
                <a:spcPts val="0"/>
              </a:spcAft>
              <a:buNone/>
            </a:pPr>
            <a:r>
              <a:t/>
            </a:r>
            <a:endParaRPr sz="2600">
              <a:solidFill>
                <a:schemeClr val="dk1"/>
              </a:solidFill>
            </a:endParaRPr>
          </a:p>
        </p:txBody>
      </p:sp>
      <p:pic>
        <p:nvPicPr>
          <p:cNvPr id="802" name="Google Shape;802;p148"/>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803" name="Google Shape;803;p148"/>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804" name="Google Shape;804;p148"/>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805" name="Google Shape;805;p148"/>
          <p:cNvPicPr preferRelativeResize="0"/>
          <p:nvPr/>
        </p:nvPicPr>
        <p:blipFill>
          <a:blip r:embed="rId6">
            <a:alphaModFix/>
          </a:blip>
          <a:stretch>
            <a:fillRect/>
          </a:stretch>
        </p:blipFill>
        <p:spPr>
          <a:xfrm>
            <a:off x="8001000" y="4071650"/>
            <a:ext cx="992751" cy="992751"/>
          </a:xfrm>
          <a:prstGeom prst="rect">
            <a:avLst/>
          </a:prstGeom>
          <a:noFill/>
          <a:ln>
            <a:noFill/>
          </a:ln>
        </p:spPr>
      </p:pic>
      <p:pic>
        <p:nvPicPr>
          <p:cNvPr id="806" name="Google Shape;806;p148"/>
          <p:cNvPicPr preferRelativeResize="0"/>
          <p:nvPr/>
        </p:nvPicPr>
        <p:blipFill rotWithShape="1">
          <a:blip r:embed="rId7">
            <a:alphaModFix/>
          </a:blip>
          <a:srcRect b="0" l="0" r="309" t="0"/>
          <a:stretch/>
        </p:blipFill>
        <p:spPr>
          <a:xfrm rot="10800000">
            <a:off x="-2" y="-25"/>
            <a:ext cx="9179977" cy="416200"/>
          </a:xfrm>
          <a:prstGeom prst="rect">
            <a:avLst/>
          </a:prstGeom>
          <a:noFill/>
          <a:ln>
            <a:noFill/>
          </a:ln>
        </p:spPr>
      </p:pic>
      <p:pic>
        <p:nvPicPr>
          <p:cNvPr id="807" name="Google Shape;807;p148"/>
          <p:cNvPicPr preferRelativeResize="0"/>
          <p:nvPr/>
        </p:nvPicPr>
        <p:blipFill rotWithShape="1">
          <a:blip r:embed="rId7">
            <a:alphaModFix/>
          </a:blip>
          <a:srcRect b="0" l="24502" r="49977" t="0"/>
          <a:stretch/>
        </p:blipFill>
        <p:spPr>
          <a:xfrm rot="-5400000">
            <a:off x="7375076" y="1758676"/>
            <a:ext cx="3184774" cy="425025"/>
          </a:xfrm>
          <a:prstGeom prst="rect">
            <a:avLst/>
          </a:prstGeom>
          <a:noFill/>
          <a:ln>
            <a:noFill/>
          </a:ln>
        </p:spPr>
      </p:pic>
      <p:pic>
        <p:nvPicPr>
          <p:cNvPr id="808" name="Google Shape;808;p148"/>
          <p:cNvPicPr preferRelativeResize="0"/>
          <p:nvPr/>
        </p:nvPicPr>
        <p:blipFill rotWithShape="1">
          <a:blip r:embed="rId7">
            <a:alphaModFix/>
          </a:blip>
          <a:srcRect b="0" l="0" r="309" t="0"/>
          <a:stretch/>
        </p:blipFill>
        <p:spPr>
          <a:xfrm>
            <a:off x="-17990" y="3549700"/>
            <a:ext cx="9179977" cy="416200"/>
          </a:xfrm>
          <a:prstGeom prst="rect">
            <a:avLst/>
          </a:prstGeom>
          <a:noFill/>
          <a:ln>
            <a:noFill/>
          </a:ln>
        </p:spPr>
      </p:pic>
      <p:pic>
        <p:nvPicPr>
          <p:cNvPr id="809" name="Google Shape;809;p148"/>
          <p:cNvPicPr preferRelativeResize="0"/>
          <p:nvPr/>
        </p:nvPicPr>
        <p:blipFill rotWithShape="1">
          <a:blip r:embed="rId7">
            <a:alphaModFix/>
          </a:blip>
          <a:srcRect b="0" l="24502" r="49977" t="0"/>
          <a:stretch/>
        </p:blipFill>
        <p:spPr>
          <a:xfrm rot="5400000">
            <a:off x="-1376949" y="1762463"/>
            <a:ext cx="3184774" cy="425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95" name="Shape 595"/>
        <p:cNvGrpSpPr/>
        <p:nvPr/>
      </p:nvGrpSpPr>
      <p:grpSpPr>
        <a:xfrm>
          <a:off x="0" y="0"/>
          <a:ext cx="0" cy="0"/>
          <a:chOff x="0" y="0"/>
          <a:chExt cx="0" cy="0"/>
        </a:xfrm>
      </p:grpSpPr>
      <p:pic>
        <p:nvPicPr>
          <p:cNvPr id="596" name="Google Shape;596;p118"/>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597" name="Google Shape;597;p118"/>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598" name="Google Shape;598;p118"/>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599" name="Google Shape;599;p118"/>
          <p:cNvPicPr preferRelativeResize="0"/>
          <p:nvPr/>
        </p:nvPicPr>
        <p:blipFill rotWithShape="1">
          <a:blip r:embed="rId3">
            <a:alphaModFix/>
          </a:blip>
          <a:srcRect b="0" l="24531" r="50304" t="0"/>
          <a:stretch/>
        </p:blipFill>
        <p:spPr>
          <a:xfrm rot="-5400000">
            <a:off x="7600663" y="2239886"/>
            <a:ext cx="2317249" cy="769425"/>
          </a:xfrm>
          <a:prstGeom prst="rect">
            <a:avLst/>
          </a:prstGeom>
          <a:noFill/>
          <a:ln>
            <a:noFill/>
          </a:ln>
        </p:spPr>
      </p:pic>
      <p:sp>
        <p:nvSpPr>
          <p:cNvPr id="600" name="Google Shape;600;p118"/>
          <p:cNvSpPr txBox="1"/>
          <p:nvPr>
            <p:ph type="ctrTitle"/>
          </p:nvPr>
        </p:nvSpPr>
        <p:spPr>
          <a:xfrm>
            <a:off x="1104450" y="1568300"/>
            <a:ext cx="6935100" cy="21126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Learning Objective</a:t>
            </a:r>
            <a:endParaRPr sz="2700">
              <a:solidFill>
                <a:schemeClr val="dk1"/>
              </a:solidFill>
            </a:endParaRPr>
          </a:p>
          <a:p>
            <a:pPr indent="0" lvl="0" marL="180000" marR="180708" rtl="0" algn="ctr">
              <a:lnSpc>
                <a:spcPct val="115000"/>
              </a:lnSpc>
              <a:spcBef>
                <a:spcPts val="1500"/>
              </a:spcBef>
              <a:spcAft>
                <a:spcPts val="0"/>
              </a:spcAft>
              <a:buNone/>
            </a:pPr>
            <a:r>
              <a:rPr b="0" lang="en-GB" sz="2000">
                <a:solidFill>
                  <a:schemeClr val="dk1"/>
                </a:solidFill>
                <a:latin typeface="Open Sans"/>
                <a:ea typeface="Open Sans"/>
                <a:cs typeface="Open Sans"/>
                <a:sym typeface="Open Sans"/>
              </a:rPr>
              <a:t>To understand and analyse the demands contained within the freedom charter and what these reveal about the lives of South Africans in early apartheid. </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100">
              <a:solidFill>
                <a:schemeClr val="dk1"/>
              </a:solidFill>
            </a:endParaRPr>
          </a:p>
          <a:p>
            <a:pPr indent="0" lvl="0" marL="0" rtl="0" algn="ctr">
              <a:spcBef>
                <a:spcPts val="0"/>
              </a:spcBef>
              <a:spcAft>
                <a:spcPts val="0"/>
              </a:spcAft>
              <a:buNone/>
            </a:pPr>
            <a:r>
              <a:t/>
            </a:r>
            <a:endParaRPr sz="4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4" name="Shape 604"/>
        <p:cNvGrpSpPr/>
        <p:nvPr/>
      </p:nvGrpSpPr>
      <p:grpSpPr>
        <a:xfrm>
          <a:off x="0" y="0"/>
          <a:ext cx="0" cy="0"/>
          <a:chOff x="0" y="0"/>
          <a:chExt cx="0" cy="0"/>
        </a:xfrm>
      </p:grpSpPr>
      <p:sp>
        <p:nvSpPr>
          <p:cNvPr id="605" name="Google Shape;605;p119"/>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Reflect on Freedom</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06" name="Google Shape;606;p119"/>
          <p:cNvSpPr txBox="1"/>
          <p:nvPr/>
        </p:nvSpPr>
        <p:spPr>
          <a:xfrm>
            <a:off x="1007620" y="614365"/>
            <a:ext cx="8133600" cy="4325100"/>
          </a:xfrm>
          <a:prstGeom prst="rect">
            <a:avLst/>
          </a:prstGeom>
          <a:noFill/>
          <a:ln>
            <a:noFill/>
          </a:ln>
        </p:spPr>
        <p:txBody>
          <a:bodyPr anchorCtr="0" anchor="t" bIns="95625" lIns="95625" spcFirstLastPara="1" rIns="95625" wrap="square" tIns="956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1"/>
                </a:solidFill>
                <a:latin typeface="Open Sans"/>
                <a:ea typeface="Open Sans"/>
                <a:cs typeface="Open Sans"/>
                <a:sym typeface="Open Sans"/>
              </a:rPr>
              <a:t>Reflect on the following prompts in a journal response: </a:t>
            </a:r>
            <a:endParaRPr b="0" i="0" sz="1800" u="none" cap="none" strike="noStrike">
              <a:solidFill>
                <a:schemeClr val="dk1"/>
              </a:solidFill>
              <a:latin typeface="Open Sans"/>
              <a:ea typeface="Open Sans"/>
              <a:cs typeface="Open Sans"/>
              <a:sym typeface="Open Sans"/>
            </a:endParaRPr>
          </a:p>
          <a:p>
            <a:pPr indent="-209550" lvl="0" marL="360001"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is freedom? </a:t>
            </a:r>
            <a:endParaRPr sz="1800">
              <a:solidFill>
                <a:schemeClr val="dk1"/>
              </a:solidFill>
              <a:latin typeface="Open Sans"/>
              <a:ea typeface="Open Sans"/>
              <a:cs typeface="Open Sans"/>
              <a:sym typeface="Open Sans"/>
            </a:endParaRPr>
          </a:p>
          <a:p>
            <a:pPr indent="-209550" lvl="0" marL="360001" rtl="0" algn="l">
              <a:lnSpc>
                <a:spcPct val="115000"/>
              </a:lnSpc>
              <a:spcBef>
                <a:spcPts val="5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does it look like in practice? </a:t>
            </a:r>
            <a:endParaRPr sz="1800">
              <a:solidFill>
                <a:schemeClr val="dk1"/>
              </a:solidFill>
              <a:latin typeface="Open Sans"/>
              <a:ea typeface="Open Sans"/>
              <a:cs typeface="Open Sans"/>
              <a:sym typeface="Open Sans"/>
            </a:endParaRPr>
          </a:p>
          <a:p>
            <a:pPr indent="-209550" lvl="0" marL="360001" rtl="0" algn="l">
              <a:lnSpc>
                <a:spcPct val="115000"/>
              </a:lnSpc>
              <a:spcBef>
                <a:spcPts val="5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does freedom mean to you? </a:t>
            </a:r>
            <a:endParaRPr sz="1800">
              <a:solidFill>
                <a:schemeClr val="dk1"/>
              </a:solidFill>
              <a:latin typeface="Open Sans"/>
              <a:ea typeface="Open Sans"/>
              <a:cs typeface="Open Sans"/>
              <a:sym typeface="Open Sans"/>
            </a:endParaRPr>
          </a:p>
          <a:p>
            <a:pPr indent="-209550" lvl="0" marL="360001" rtl="0" algn="l">
              <a:lnSpc>
                <a:spcPct val="115000"/>
              </a:lnSpc>
              <a:spcBef>
                <a:spcPts val="5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How, if at all, do people have different understandings of freedom? </a:t>
            </a:r>
            <a:endParaRPr sz="1800">
              <a:solidFill>
                <a:schemeClr val="dk1"/>
              </a:solidFill>
              <a:latin typeface="Open Sans"/>
              <a:ea typeface="Open Sans"/>
              <a:cs typeface="Open Sans"/>
              <a:sym typeface="Open Sans"/>
            </a:endParaRPr>
          </a:p>
          <a:p>
            <a:pPr indent="-219075" lvl="1" marL="630000" rtl="0" algn="l">
              <a:lnSpc>
                <a:spcPct val="115000"/>
              </a:lnSpc>
              <a:spcBef>
                <a:spcPts val="3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What tensions can exist when people have different understandings of freedom?</a:t>
            </a:r>
            <a:endParaRPr sz="1800">
              <a:solidFill>
                <a:schemeClr val="dk1"/>
              </a:solidFill>
              <a:latin typeface="Open Sans"/>
              <a:ea typeface="Open Sans"/>
              <a:cs typeface="Open Sans"/>
              <a:sym typeface="Open Sans"/>
            </a:endParaRPr>
          </a:p>
          <a:p>
            <a:pPr indent="-209550" lvl="0" marL="360001" rtl="0" algn="l">
              <a:lnSpc>
                <a:spcPct val="115000"/>
              </a:lnSpc>
              <a:spcBef>
                <a:spcPts val="5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The anti-apartheid activist and President of South Africa Nelson Mandela said ‘to be free is not merely to cast off one's chains, but to live in a way that respects and enhances the freedom of others’.</a:t>
            </a:r>
            <a:endParaRPr sz="1800">
              <a:solidFill>
                <a:schemeClr val="dk1"/>
              </a:solidFill>
              <a:latin typeface="Open Sans"/>
              <a:ea typeface="Open Sans"/>
              <a:cs typeface="Open Sans"/>
              <a:sym typeface="Open Sans"/>
            </a:endParaRPr>
          </a:p>
          <a:p>
            <a:pPr indent="-219075" lvl="1" marL="630000" rtl="0" algn="l">
              <a:lnSpc>
                <a:spcPct val="115000"/>
              </a:lnSpc>
              <a:spcBef>
                <a:spcPts val="40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What ideas about freedom does Mandela capture in this statement? </a:t>
            </a:r>
            <a:endParaRPr sz="1800">
              <a:solidFill>
                <a:schemeClr val="dk1"/>
              </a:solidFill>
              <a:latin typeface="Open Sans"/>
              <a:ea typeface="Open Sans"/>
              <a:cs typeface="Open Sans"/>
              <a:sym typeface="Open Sans"/>
            </a:endParaRPr>
          </a:p>
          <a:p>
            <a:pPr indent="-219075" lvl="1" marL="630000" rtl="0" algn="l">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How far do you agree with him? </a:t>
            </a:r>
            <a:endParaRPr sz="18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3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2286000" marR="0" rtl="0" algn="l">
              <a:lnSpc>
                <a:spcPct val="100000"/>
              </a:lnSpc>
              <a:spcBef>
                <a:spcPts val="3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320040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607" name="Google Shape;607;p119" title="TFT_Journals_No-Text_RGB.png"/>
          <p:cNvPicPr preferRelativeResize="0"/>
          <p:nvPr/>
        </p:nvPicPr>
        <p:blipFill rotWithShape="1">
          <a:blip r:embed="rId3">
            <a:alphaModFix/>
          </a:blip>
          <a:srcRect b="60" l="0" r="0" t="50"/>
          <a:stretch/>
        </p:blipFill>
        <p:spPr>
          <a:xfrm>
            <a:off x="80325" y="723450"/>
            <a:ext cx="927300" cy="92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1" name="Shape 611"/>
        <p:cNvGrpSpPr/>
        <p:nvPr/>
      </p:nvGrpSpPr>
      <p:grpSpPr>
        <a:xfrm>
          <a:off x="0" y="0"/>
          <a:ext cx="0" cy="0"/>
          <a:chOff x="0" y="0"/>
          <a:chExt cx="0" cy="0"/>
        </a:xfrm>
      </p:grpSpPr>
      <p:sp>
        <p:nvSpPr>
          <p:cNvPr id="612" name="Google Shape;612;p120"/>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Reflect on Freedom</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13" name="Google Shape;613;p120"/>
          <p:cNvSpPr txBox="1"/>
          <p:nvPr/>
        </p:nvSpPr>
        <p:spPr>
          <a:xfrm>
            <a:off x="2809325" y="2523469"/>
            <a:ext cx="5510100" cy="431100"/>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400"/>
              <a:buFont typeface="Arial"/>
              <a:buNone/>
            </a:pPr>
            <a:r>
              <a:rPr lang="en-GB" sz="2800">
                <a:latin typeface="Open Sans"/>
                <a:ea typeface="Open Sans"/>
                <a:cs typeface="Open Sans"/>
                <a:sym typeface="Open Sans"/>
              </a:rPr>
              <a:t>Freedom is </a:t>
            </a:r>
            <a:r>
              <a:rPr b="0" i="0" lang="en-GB" sz="2800" u="none" cap="none" strike="noStrike">
                <a:solidFill>
                  <a:srgbClr val="000000"/>
                </a:solidFill>
                <a:latin typeface="Open Sans"/>
                <a:ea typeface="Open Sans"/>
                <a:cs typeface="Open Sans"/>
                <a:sym typeface="Open Sans"/>
              </a:rPr>
              <a:t>______________________.</a:t>
            </a:r>
            <a:endParaRPr b="0" i="0" sz="2800" u="none" cap="none" strike="noStrike">
              <a:solidFill>
                <a:srgbClr val="000000"/>
              </a:solidFill>
              <a:latin typeface="Open Sans"/>
              <a:ea typeface="Open Sans"/>
              <a:cs typeface="Open Sans"/>
              <a:sym typeface="Open Sans"/>
            </a:endParaRPr>
          </a:p>
        </p:txBody>
      </p:sp>
      <p:pic>
        <p:nvPicPr>
          <p:cNvPr id="614" name="Google Shape;614;p120" title="TFT_Journals_No-Text_RGB.png"/>
          <p:cNvPicPr preferRelativeResize="0"/>
          <p:nvPr/>
        </p:nvPicPr>
        <p:blipFill rotWithShape="1">
          <a:blip r:embed="rId3">
            <a:alphaModFix/>
          </a:blip>
          <a:srcRect b="60" l="0" r="0" t="50"/>
          <a:stretch/>
        </p:blipFill>
        <p:spPr>
          <a:xfrm>
            <a:off x="515700" y="1785350"/>
            <a:ext cx="1909400" cy="1907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8" name="Shape 618"/>
        <p:cNvGrpSpPr/>
        <p:nvPr/>
      </p:nvGrpSpPr>
      <p:grpSpPr>
        <a:xfrm>
          <a:off x="0" y="0"/>
          <a:ext cx="0" cy="0"/>
          <a:chOff x="0" y="0"/>
          <a:chExt cx="0" cy="0"/>
        </a:xfrm>
      </p:grpSpPr>
      <p:sp>
        <p:nvSpPr>
          <p:cNvPr id="619" name="Google Shape;619;p121"/>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Engage with the Freedom Charter</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sz="2500">
              <a:solidFill>
                <a:srgbClr val="3C286B"/>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sz="2500">
              <a:solidFill>
                <a:srgbClr val="3C286B"/>
              </a:solidFill>
              <a:latin typeface="Montserrat"/>
              <a:ea typeface="Montserrat"/>
              <a:cs typeface="Montserrat"/>
              <a:sym typeface="Montserrat"/>
            </a:endParaRPr>
          </a:p>
        </p:txBody>
      </p:sp>
      <p:sp>
        <p:nvSpPr>
          <p:cNvPr id="620" name="Google Shape;620;p121"/>
          <p:cNvSpPr txBox="1"/>
          <p:nvPr/>
        </p:nvSpPr>
        <p:spPr>
          <a:xfrm>
            <a:off x="2680650" y="1109325"/>
            <a:ext cx="6040200" cy="3369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Font typeface="Open Sans"/>
              <a:buChar char="●"/>
            </a:pPr>
            <a:r>
              <a:rPr b="1" lang="en-GB" sz="1800">
                <a:latin typeface="Open Sans"/>
                <a:ea typeface="Open Sans"/>
                <a:cs typeface="Open Sans"/>
                <a:sym typeface="Open Sans"/>
              </a:rPr>
              <a:t>Step one</a:t>
            </a:r>
            <a:r>
              <a:rPr lang="en-GB" sz="1800">
                <a:latin typeface="Open Sans"/>
                <a:ea typeface="Open Sans"/>
                <a:cs typeface="Open Sans"/>
                <a:sym typeface="Open Sans"/>
              </a:rPr>
              <a:t>: </a:t>
            </a:r>
            <a:r>
              <a:rPr b="0" i="0" lang="en-GB" sz="1800" u="none" cap="none" strike="noStrike">
                <a:solidFill>
                  <a:srgbClr val="000000"/>
                </a:solidFill>
                <a:latin typeface="Open Sans"/>
                <a:ea typeface="Open Sans"/>
                <a:cs typeface="Open Sans"/>
                <a:sym typeface="Open Sans"/>
              </a:rPr>
              <a:t>Read your group’s assigned </a:t>
            </a:r>
            <a:r>
              <a:rPr lang="en-GB" sz="1800">
                <a:latin typeface="Open Sans"/>
                <a:ea typeface="Open Sans"/>
                <a:cs typeface="Open Sans"/>
                <a:sym typeface="Open Sans"/>
              </a:rPr>
              <a:t>section of the charter</a:t>
            </a:r>
            <a:r>
              <a:rPr b="0" i="0" lang="en-GB" sz="1800" u="none" cap="none" strike="noStrike">
                <a:solidFill>
                  <a:srgbClr val="000000"/>
                </a:solidFill>
                <a:latin typeface="Open Sans"/>
                <a:ea typeface="Open Sans"/>
                <a:cs typeface="Open Sans"/>
                <a:sym typeface="Open Sans"/>
              </a:rPr>
              <a:t>.</a:t>
            </a:r>
            <a:endParaRPr b="0" i="0" sz="1800" u="none" cap="none" strike="noStrike">
              <a:solidFill>
                <a:srgbClr val="000000"/>
              </a:solidFill>
              <a:latin typeface="Open Sans"/>
              <a:ea typeface="Open Sans"/>
              <a:cs typeface="Open Sans"/>
              <a:sym typeface="Open Sans"/>
            </a:endParaRPr>
          </a:p>
          <a:p>
            <a:pPr indent="-342900" lvl="0" marL="457200" marR="0" rtl="0" algn="l">
              <a:lnSpc>
                <a:spcPct val="100000"/>
              </a:lnSpc>
              <a:spcBef>
                <a:spcPts val="1000"/>
              </a:spcBef>
              <a:spcAft>
                <a:spcPts val="0"/>
              </a:spcAft>
              <a:buSzPts val="1800"/>
              <a:buFont typeface="Open Sans"/>
              <a:buChar char="●"/>
            </a:pPr>
            <a:r>
              <a:rPr b="1" lang="en-GB" sz="1800">
                <a:latin typeface="Open Sans"/>
                <a:ea typeface="Open Sans"/>
                <a:cs typeface="Open Sans"/>
                <a:sym typeface="Open Sans"/>
              </a:rPr>
              <a:t>Step two</a:t>
            </a:r>
            <a:r>
              <a:rPr lang="en-GB" sz="1800">
                <a:latin typeface="Open Sans"/>
                <a:ea typeface="Open Sans"/>
                <a:cs typeface="Open Sans"/>
                <a:sym typeface="Open Sans"/>
              </a:rPr>
              <a:t>: </a:t>
            </a:r>
            <a:r>
              <a:rPr b="0" i="0" lang="en-GB" sz="1800" u="none" cap="none" strike="noStrike">
                <a:solidFill>
                  <a:srgbClr val="000000"/>
                </a:solidFill>
                <a:latin typeface="Open Sans"/>
                <a:ea typeface="Open Sans"/>
                <a:cs typeface="Open Sans"/>
                <a:sym typeface="Open Sans"/>
              </a:rPr>
              <a:t>Annotate the text </a:t>
            </a:r>
            <a:r>
              <a:rPr lang="en-GB" sz="1800">
                <a:latin typeface="Open Sans"/>
                <a:ea typeface="Open Sans"/>
                <a:cs typeface="Open Sans"/>
                <a:sym typeface="Open Sans"/>
              </a:rPr>
              <a:t>and silently converse with each other on paper</a:t>
            </a:r>
            <a:r>
              <a:rPr b="0" i="0" lang="en-GB" sz="1800" u="none" cap="none" strike="noStrike">
                <a:solidFill>
                  <a:srgbClr val="000000"/>
                </a:solidFill>
                <a:latin typeface="Open Sans"/>
                <a:ea typeface="Open Sans"/>
                <a:cs typeface="Open Sans"/>
                <a:sym typeface="Open Sans"/>
              </a:rPr>
              <a:t> by highlighting or underlining </a:t>
            </a:r>
            <a:r>
              <a:rPr lang="en-GB" sz="1800">
                <a:latin typeface="Open Sans"/>
                <a:ea typeface="Open Sans"/>
                <a:cs typeface="Open Sans"/>
                <a:sym typeface="Open Sans"/>
              </a:rPr>
              <a:t>sections, writing your thoughts and comments, and asking questions. </a:t>
            </a:r>
            <a:endParaRPr b="0" i="0" sz="1800" u="none" cap="none" strike="noStrike">
              <a:solidFill>
                <a:srgbClr val="000000"/>
              </a:solidFill>
              <a:latin typeface="Open Sans"/>
              <a:ea typeface="Open Sans"/>
              <a:cs typeface="Open Sans"/>
              <a:sym typeface="Open Sans"/>
            </a:endParaRPr>
          </a:p>
          <a:p>
            <a:pPr indent="-342900" lvl="0" marL="457200" marR="0" rtl="0" algn="l">
              <a:lnSpc>
                <a:spcPct val="100000"/>
              </a:lnSpc>
              <a:spcBef>
                <a:spcPts val="1000"/>
              </a:spcBef>
              <a:spcAft>
                <a:spcPts val="0"/>
              </a:spcAft>
              <a:buSzPts val="1800"/>
              <a:buFont typeface="Open Sans"/>
              <a:buChar char="●"/>
            </a:pPr>
            <a:r>
              <a:rPr b="1" lang="en-GB" sz="1800">
                <a:latin typeface="Open Sans"/>
                <a:ea typeface="Open Sans"/>
                <a:cs typeface="Open Sans"/>
                <a:sym typeface="Open Sans"/>
              </a:rPr>
              <a:t>Step three</a:t>
            </a:r>
            <a:r>
              <a:rPr lang="en-GB" sz="1800">
                <a:latin typeface="Open Sans"/>
                <a:ea typeface="Open Sans"/>
                <a:cs typeface="Open Sans"/>
                <a:sym typeface="Open Sans"/>
              </a:rPr>
              <a:t>: Move around the room with your pen, engaging with other groups’ sections. </a:t>
            </a:r>
            <a:endParaRPr sz="1800">
              <a:latin typeface="Open Sans"/>
              <a:ea typeface="Open Sans"/>
              <a:cs typeface="Open Sans"/>
              <a:sym typeface="Open Sans"/>
            </a:endParaRPr>
          </a:p>
          <a:p>
            <a:pPr indent="-342900" lvl="0" marL="457200" marR="0" rtl="0" algn="l">
              <a:lnSpc>
                <a:spcPct val="100000"/>
              </a:lnSpc>
              <a:spcBef>
                <a:spcPts val="1000"/>
              </a:spcBef>
              <a:spcAft>
                <a:spcPts val="1000"/>
              </a:spcAft>
              <a:buSzPts val="1800"/>
              <a:buFont typeface="Open Sans"/>
              <a:buChar char="●"/>
            </a:pPr>
            <a:r>
              <a:rPr b="1" lang="en-GB" sz="1800">
                <a:latin typeface="Open Sans"/>
                <a:ea typeface="Open Sans"/>
                <a:cs typeface="Open Sans"/>
                <a:sym typeface="Open Sans"/>
              </a:rPr>
              <a:t>Step four</a:t>
            </a:r>
            <a:r>
              <a:rPr lang="en-GB" sz="1800">
                <a:latin typeface="Open Sans"/>
                <a:ea typeface="Open Sans"/>
                <a:cs typeface="Open Sans"/>
                <a:sym typeface="Open Sans"/>
              </a:rPr>
              <a:t>: Return to your section and review the new comments. Then have a verbal conversation about your section and the others </a:t>
            </a:r>
            <a:r>
              <a:rPr lang="en-GB" sz="1800">
                <a:latin typeface="Open Sans"/>
                <a:ea typeface="Open Sans"/>
                <a:cs typeface="Open Sans"/>
                <a:sym typeface="Open Sans"/>
              </a:rPr>
              <a:t>you</a:t>
            </a:r>
            <a:r>
              <a:rPr lang="en-GB" sz="1800">
                <a:latin typeface="Open Sans"/>
                <a:ea typeface="Open Sans"/>
                <a:cs typeface="Open Sans"/>
                <a:sym typeface="Open Sans"/>
              </a:rPr>
              <a:t> reviewed. </a:t>
            </a:r>
            <a:endParaRPr b="0" i="0" sz="1800" u="none" cap="none" strike="noStrike">
              <a:solidFill>
                <a:srgbClr val="000000"/>
              </a:solidFill>
              <a:latin typeface="Open Sans"/>
              <a:ea typeface="Open Sans"/>
              <a:cs typeface="Open Sans"/>
              <a:sym typeface="Open Sans"/>
            </a:endParaRPr>
          </a:p>
        </p:txBody>
      </p:sp>
      <p:pic>
        <p:nvPicPr>
          <p:cNvPr id="621" name="Google Shape;621;p121" title="TFT_BigPaper_No-Text_RGB.png"/>
          <p:cNvPicPr preferRelativeResize="0"/>
          <p:nvPr/>
        </p:nvPicPr>
        <p:blipFill rotWithShape="1">
          <a:blip r:embed="rId3">
            <a:alphaModFix/>
          </a:blip>
          <a:srcRect b="0" l="0" r="0" t="0"/>
          <a:stretch/>
        </p:blipFill>
        <p:spPr>
          <a:xfrm>
            <a:off x="515700" y="1785341"/>
            <a:ext cx="1909400" cy="1909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5" name="Shape 625"/>
        <p:cNvGrpSpPr/>
        <p:nvPr/>
      </p:nvGrpSpPr>
      <p:grpSpPr>
        <a:xfrm>
          <a:off x="0" y="0"/>
          <a:ext cx="0" cy="0"/>
          <a:chOff x="0" y="0"/>
          <a:chExt cx="0" cy="0"/>
        </a:xfrm>
      </p:grpSpPr>
      <p:sp>
        <p:nvSpPr>
          <p:cNvPr id="626" name="Google Shape;626;p122"/>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Opening</a:t>
            </a:r>
            <a:endParaRPr b="1" i="0" sz="30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27" name="Google Shape;627;p122"/>
          <p:cNvSpPr txBox="1"/>
          <p:nvPr/>
        </p:nvSpPr>
        <p:spPr>
          <a:xfrm>
            <a:off x="178450" y="797750"/>
            <a:ext cx="8680800" cy="33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We, the People of South Africa, declare for all our country and the world to know:</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that South Africa belongs to all who live in it, black and white, and that no government can justly claim authority unless it is based on the will of all the people;</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that our people have been robbed of their birthright to land, liberty and peace by a form of government founded on injustice and inequality;</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that our country will never be prosperous or free until all our people live in brotherhood, enjoying equal rights and opportunities;</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that only a democratic state, based on the will of all the people, can secure to all their birthright without distinction of colour, race, sex or belief;</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And therefore, we, the people of South Africa, black and white together equals, countrymen and brothers adopt this Freedom Charter;</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And we pledge ourselves to strive together, sparing neither strength nor courage, until the democratic changes here set out have been won.</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1" name="Shape 631"/>
        <p:cNvGrpSpPr/>
        <p:nvPr/>
      </p:nvGrpSpPr>
      <p:grpSpPr>
        <a:xfrm>
          <a:off x="0" y="0"/>
          <a:ext cx="0" cy="0"/>
          <a:chOff x="0" y="0"/>
          <a:chExt cx="0" cy="0"/>
        </a:xfrm>
      </p:grpSpPr>
      <p:sp>
        <p:nvSpPr>
          <p:cNvPr id="632" name="Google Shape;632;p123"/>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GB" sz="2500">
                <a:solidFill>
                  <a:schemeClr val="dk1"/>
                </a:solidFill>
                <a:latin typeface="Montserrat"/>
                <a:ea typeface="Montserrat"/>
                <a:cs typeface="Montserrat"/>
                <a:sym typeface="Montserrat"/>
              </a:rPr>
              <a:t>The People Shall Govern!</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633" name="Google Shape;633;p123"/>
          <p:cNvSpPr txBox="1"/>
          <p:nvPr/>
        </p:nvSpPr>
        <p:spPr>
          <a:xfrm>
            <a:off x="1007700" y="1574525"/>
            <a:ext cx="7028100" cy="25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Every man and woman shall have the right to vote for and to stand as a candidate for all bodies which make laws;</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All people shall be entitled to take part in the administration of the country;</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The rights of the people shall be the same, regardless of race, colour or sex;</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rPr lang="en-GB" sz="1600">
                <a:solidFill>
                  <a:schemeClr val="dk1"/>
                </a:solidFill>
                <a:latin typeface="Open Sans"/>
                <a:ea typeface="Open Sans"/>
                <a:cs typeface="Open Sans"/>
                <a:sym typeface="Open Sans"/>
              </a:rPr>
              <a:t>All bodies of minority rule, advisory boards, councils and authorities shall be replaced by democratic organs of self-government.</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200"/>
              <a:buFont typeface="Arial"/>
              <a:buNone/>
            </a:pPr>
            <a:r>
              <a:t/>
            </a:r>
            <a:endParaRPr sz="1600">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1200"/>
              <a:buFont typeface="Arial"/>
              <a:buNone/>
            </a:pPr>
            <a:r>
              <a:t/>
            </a:r>
            <a:endParaRPr sz="16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each for Tomorrow 1">
      <a:dk1>
        <a:srgbClr val="000000"/>
      </a:dk1>
      <a:lt1>
        <a:srgbClr val="FFFFFF"/>
      </a:lt1>
      <a:dk2>
        <a:srgbClr val="0E2841"/>
      </a:dk2>
      <a:lt2>
        <a:srgbClr val="F0ECF8"/>
      </a:lt2>
      <a:accent1>
        <a:srgbClr val="342B76"/>
      </a:accent1>
      <a:accent2>
        <a:srgbClr val="3A3584"/>
      </a:accent2>
      <a:accent3>
        <a:srgbClr val="FFBB9C"/>
      </a:accent3>
      <a:accent4>
        <a:srgbClr val="8885B6"/>
      </a:accent4>
      <a:accent5>
        <a:srgbClr val="C9E388"/>
      </a:accent5>
      <a:accent6>
        <a:srgbClr val="F8E85E"/>
      </a:accent6>
      <a:hlink>
        <a:srgbClr val="3A3485"/>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Teach for Tomorrow 1">
      <a:dk1>
        <a:srgbClr val="000000"/>
      </a:dk1>
      <a:lt1>
        <a:srgbClr val="FFFFFF"/>
      </a:lt1>
      <a:dk2>
        <a:srgbClr val="0E2841"/>
      </a:dk2>
      <a:lt2>
        <a:srgbClr val="F0ECF8"/>
      </a:lt2>
      <a:accent1>
        <a:srgbClr val="342B76"/>
      </a:accent1>
      <a:accent2>
        <a:srgbClr val="3A3584"/>
      </a:accent2>
      <a:accent3>
        <a:srgbClr val="FFBB9C"/>
      </a:accent3>
      <a:accent4>
        <a:srgbClr val="8885B6"/>
      </a:accent4>
      <a:accent5>
        <a:srgbClr val="C9E388"/>
      </a:accent5>
      <a:accent6>
        <a:srgbClr val="F8E85E"/>
      </a:accent6>
      <a:hlink>
        <a:srgbClr val="3A3485"/>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