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0" r:id="rId3"/>
    <p:sldMasterId id="21474837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p:regular r:id="rId23"/>
      <p:bold r:id="rId24"/>
      <p:italic r:id="rId25"/>
      <p:boldItalic r:id="rId26"/>
    </p:embeddedFont>
    <p:embeddedFont>
      <p:font typeface="Arial Narrow"/>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ArialNarrow-boldItalic.fntdata"/><Relationship Id="rId33" Type="http://schemas.openxmlformats.org/officeDocument/2006/relationships/font" Target="fonts/OpenSans-italic.fntdata"/><Relationship Id="rId32" Type="http://schemas.openxmlformats.org/officeDocument/2006/relationships/font" Target="fonts/OpenSans-bold.fntdata"/><Relationship Id="rId34"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ArialNarrow-bold.fntdata"/><Relationship Id="rId27" Type="http://schemas.openxmlformats.org/officeDocument/2006/relationships/font" Target="fonts/ArialNarrow-regular.fntdata"/><Relationship Id="rId29" Type="http://schemas.openxmlformats.org/officeDocument/2006/relationships/font" Target="fonts/ArialNarrow-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96fd20613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396fd20613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97316365d0_0_304: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g397316365d0_0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Ask students to also reflect on how they would like to present their modern day freedom charter. Presentation options include a leaflet, a PowerPoint presentation, an article, a poster, a speech, a poem, a piece of theatre, or any other method they would like to use.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97316365d0_0_117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g397316365d0_0_1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Finally, ask students to reflect on the following questions before inviting students to share their thoughts in pairs and then with the class.</a:t>
            </a:r>
            <a:endParaRPr sz="1100">
              <a:latin typeface="Open Sans"/>
              <a:ea typeface="Open Sans"/>
              <a:cs typeface="Open Sans"/>
              <a:sym typeface="Open Sans"/>
            </a:endParaRPr>
          </a:p>
          <a:p>
            <a:pPr indent="0" lvl="0" marL="0" rtl="0" algn="l">
              <a:lnSpc>
                <a:spcPct val="115000"/>
              </a:lnSpc>
              <a:spcBef>
                <a:spcPts val="1000"/>
              </a:spcBef>
              <a:spcAft>
                <a:spcPts val="1000"/>
              </a:spcAft>
              <a:buNone/>
            </a:pPr>
            <a:r>
              <a:t/>
            </a:r>
            <a:endParaRPr sz="1100">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ead0aa23e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3ead0aa23ee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3ead0aa23ee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ead0aa23ee_0_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g3ead0aa23e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ead0aa23ee_0_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g3ead0aa23e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ead0aa23ee_0_1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g3ead0aa23e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ead0aa23ee_0_1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3ead0aa23ee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d5049cdf49_1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d5049cdf49_1_4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g3d5049cdf49_1_4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97312403af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97312403af_0_6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397312403af_0_6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d5049cdf49_1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3d5049cdf49_1_3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g3d5049cdf49_1_3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d5049cdf49_1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d5049cdf49_1_4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g3d5049cdf49_1_4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96fd20613e_0_28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g396fd20613e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Inform students that they will be writing a short call for the modern day freedom charter in groups before writing a modern day charter. In order to ensure that their call and charter seek to improve social conditions for people today, it can be helpful to reflect on what societal issues there are and groups in society particularly impacted by them.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Remind students that the Call to the Congress of the People called out to farmers, miners, workers, teachers, students, preachers, housewives and mothers; and that the Freedom Charter itself demanded self-government, equal rights (including before the law), fairly distributed wealth and land ownership, human rights, work and security, education, housing and peace.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Then ask students to reflect on the questions.</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Invite students to share their reflections in pairs before leading a short class discussion. You might wish to gather the different issues students identify on the board so that all students are able to refer to them.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96ff92aaab_0_13: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g396ff92aaab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Next, divide students into small groups and ask them to create a short call for the modern day freedom charter, writing two or three paragraphs addressing some of the groups they identified in the first activity.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It may be helpful to ensure each group has a copy of the handout: The Call to the Congress of the People (Full Text) and/or to project a few paragraphs from the call on the board. </a:t>
            </a:r>
            <a:endParaRPr sz="1100">
              <a:latin typeface="Open Sans"/>
              <a:ea typeface="Open Sans"/>
              <a:cs typeface="Open Sans"/>
              <a:sym typeface="Open Sans"/>
            </a:endParaRPr>
          </a:p>
          <a:p>
            <a:pPr indent="0" lvl="0" marL="0" rtl="0" algn="l">
              <a:lnSpc>
                <a:spcPct val="115000"/>
              </a:lnSpc>
              <a:spcBef>
                <a:spcPts val="0"/>
              </a:spcBef>
              <a:spcAft>
                <a:spcPts val="0"/>
              </a:spcAft>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97312403af_0_33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397312403af_0_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It may be helpful to ensure each group has a copy of the handout: The Call to the Congress of the People (Full Text) and/or to project a few paragraphs from the call on the board.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97316365d0_0_2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g397316365d0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100">
                <a:latin typeface="Open Sans"/>
                <a:ea typeface="Open Sans"/>
                <a:cs typeface="Open Sans"/>
                <a:sym typeface="Open Sans"/>
              </a:rPr>
              <a:t>It may be helpful to ensure each group has a copy of the handout: The Call to the Congress of the People (Full Text) and/or to project a few paragraphs from the call on the board.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97316365d0_0_116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397316365d0_0_1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Next, ask students to write a modern day freedom charter addressing some of the issues they identified at the start of the lesson. Inform students that they will have time to continue working on this charter in the next lesson. </a:t>
            </a:r>
            <a:endParaRPr sz="1100">
              <a:latin typeface="Open Sans"/>
              <a:ea typeface="Open Sans"/>
              <a:cs typeface="Open Sans"/>
              <a:sym typeface="Open Sans"/>
            </a:endParaRPr>
          </a:p>
          <a:p>
            <a:pPr indent="0" lvl="0" marL="0" rtl="0" algn="l">
              <a:lnSpc>
                <a:spcPct val="115000"/>
              </a:lnSpc>
              <a:spcBef>
                <a:spcPts val="500"/>
              </a:spcBef>
              <a:spcAft>
                <a:spcPts val="0"/>
              </a:spcAft>
              <a:buClr>
                <a:schemeClr val="dk1"/>
              </a:buClr>
              <a:buSzPts val="1100"/>
              <a:buFont typeface="Arial"/>
              <a:buNone/>
            </a:pPr>
            <a:r>
              <a:rPr lang="en-GB" sz="1100">
                <a:latin typeface="Open Sans"/>
                <a:ea typeface="Open Sans"/>
                <a:cs typeface="Open Sans"/>
                <a:sym typeface="Open Sans"/>
              </a:rPr>
              <a:t>It may be helpful to ensure each group has a copy of the handout: The Freedom Charter (Full Text) or to project the sections from the charter on the board for reference.</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 Id="rId3"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 Id="rId3"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 Id="rId3"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 Id="rId3"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 Slide 6">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 name="Google Shape;14;p2"/>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4000"/>
              <a:buFont typeface="Montserrat"/>
              <a:buNone/>
              <a:defRPr sz="4000">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6" name="Google Shape;16;p2"/>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352C77"/>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59" name="Shape 59"/>
        <p:cNvGrpSpPr/>
        <p:nvPr/>
      </p:nvGrpSpPr>
      <p:grpSpPr>
        <a:xfrm>
          <a:off x="0" y="0"/>
          <a:ext cx="0" cy="0"/>
          <a:chOff x="0" y="0"/>
          <a:chExt cx="0" cy="0"/>
        </a:xfrm>
      </p:grpSpPr>
      <p:sp>
        <p:nvSpPr>
          <p:cNvPr id="60" name="Google Shape;60;p11"/>
          <p:cNvSpPr/>
          <p:nvPr>
            <p:ph idx="2" type="chart"/>
          </p:nvPr>
        </p:nvSpPr>
        <p:spPr>
          <a:xfrm>
            <a:off x="741363" y="1143582"/>
            <a:ext cx="7578600" cy="3373500"/>
          </a:xfrm>
          <a:prstGeom prst="rect">
            <a:avLst/>
          </a:prstGeom>
          <a:noFill/>
          <a:ln>
            <a:noFill/>
          </a:ln>
        </p:spPr>
        <p:txBody>
          <a:bodyPr anchorCtr="0" anchor="t" bIns="0" lIns="0" spcFirstLastPara="1" rIns="0" wrap="square" tIns="0">
            <a:noAutofit/>
          </a:bodyPr>
          <a:lstStyle>
            <a:lvl1pPr lvl="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lvl="1"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lvl="2"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lvl="3"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lvl="4"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lvl="5"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61" name="Google Shape;61;p1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2" name="Google Shape;62;p1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3" name="Google Shape;63;p11"/>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tree icon bar">
  <p:cSld name="1_Tree text block_tree icon bar">
    <p:spTree>
      <p:nvGrpSpPr>
        <p:cNvPr id="489" name="Shape 489"/>
        <p:cNvGrpSpPr/>
        <p:nvPr/>
      </p:nvGrpSpPr>
      <p:grpSpPr>
        <a:xfrm>
          <a:off x="0" y="0"/>
          <a:ext cx="0" cy="0"/>
          <a:chOff x="0" y="0"/>
          <a:chExt cx="0" cy="0"/>
        </a:xfrm>
      </p:grpSpPr>
      <p:sp>
        <p:nvSpPr>
          <p:cNvPr id="490" name="Google Shape;490;p10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1" name="Google Shape;491;p10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92" name="Google Shape;492;p102"/>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93" name="Google Shape;493;p102"/>
          <p:cNvPicPr preferRelativeResize="0"/>
          <p:nvPr/>
        </p:nvPicPr>
        <p:blipFill rotWithShape="1">
          <a:blip r:embed="rId2">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no heading bar">
  <p:cSld name="1_Tree text block_no heading bar">
    <p:spTree>
      <p:nvGrpSpPr>
        <p:cNvPr id="494" name="Shape 494"/>
        <p:cNvGrpSpPr/>
        <p:nvPr/>
      </p:nvGrpSpPr>
      <p:grpSpPr>
        <a:xfrm>
          <a:off x="0" y="0"/>
          <a:ext cx="0" cy="0"/>
          <a:chOff x="0" y="0"/>
          <a:chExt cx="0" cy="0"/>
        </a:xfrm>
      </p:grpSpPr>
      <p:pic>
        <p:nvPicPr>
          <p:cNvPr id="495" name="Google Shape;495;p10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96" name="Google Shape;496;p10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103"/>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98" name="Google Shape;498;p103"/>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ctogram">
  <p:cSld name="Basic Pictogram">
    <p:spTree>
      <p:nvGrpSpPr>
        <p:cNvPr id="499" name="Shape 499"/>
        <p:cNvGrpSpPr/>
        <p:nvPr/>
      </p:nvGrpSpPr>
      <p:grpSpPr>
        <a:xfrm>
          <a:off x="0" y="0"/>
          <a:ext cx="0" cy="0"/>
          <a:chOff x="0" y="0"/>
          <a:chExt cx="0" cy="0"/>
        </a:xfrm>
      </p:grpSpPr>
      <p:pic>
        <p:nvPicPr>
          <p:cNvPr id="500" name="Google Shape;500;p104"/>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01" name="Google Shape;501;p104"/>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2" name="Google Shape;502;p10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3" name="Google Shape;503;p10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4" name="Google Shape;504;p104"/>
          <p:cNvPicPr preferRelativeResize="0"/>
          <p:nvPr/>
        </p:nvPicPr>
        <p:blipFill rotWithShape="1">
          <a:blip r:embed="rId3">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
  <p:cSld name="1_Tree text block">
    <p:spTree>
      <p:nvGrpSpPr>
        <p:cNvPr id="505" name="Shape 505"/>
        <p:cNvGrpSpPr/>
        <p:nvPr/>
      </p:nvGrpSpPr>
      <p:grpSpPr>
        <a:xfrm>
          <a:off x="0" y="0"/>
          <a:ext cx="0" cy="0"/>
          <a:chOff x="0" y="0"/>
          <a:chExt cx="0" cy="0"/>
        </a:xfrm>
      </p:grpSpPr>
      <p:pic>
        <p:nvPicPr>
          <p:cNvPr id="506" name="Google Shape;506;p10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507" name="Google Shape;507;p10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8" name="Google Shape;508;p10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9" name="Google Shape;509;p105"/>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10" name="Google Shape;510;p10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text block">
  <p:cSld name="3_Basic text block">
    <p:spTree>
      <p:nvGrpSpPr>
        <p:cNvPr id="511" name="Shape 511"/>
        <p:cNvGrpSpPr/>
        <p:nvPr/>
      </p:nvGrpSpPr>
      <p:grpSpPr>
        <a:xfrm>
          <a:off x="0" y="0"/>
          <a:ext cx="0" cy="0"/>
          <a:chOff x="0" y="0"/>
          <a:chExt cx="0" cy="0"/>
        </a:xfrm>
      </p:grpSpPr>
      <p:sp>
        <p:nvSpPr>
          <p:cNvPr id="512" name="Google Shape;512;p10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13" name="Google Shape;513;p106"/>
          <p:cNvSpPr txBox="1"/>
          <p:nvPr>
            <p:ph type="title"/>
          </p:nvPr>
        </p:nvSpPr>
        <p:spPr>
          <a:xfrm>
            <a:off x="1898650" y="229394"/>
            <a:ext cx="68214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4" name="Google Shape;514;p10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15" name="Google Shape;515;p106"/>
          <p:cNvPicPr preferRelativeResize="0"/>
          <p:nvPr/>
        </p:nvPicPr>
        <p:blipFill rotWithShape="1">
          <a:blip r:embed="rId2">
            <a:alphaModFix/>
          </a:blip>
          <a:srcRect b="0" l="0" r="0" t="0"/>
          <a:stretch/>
        </p:blipFill>
        <p:spPr>
          <a:xfrm>
            <a:off x="388938" y="229394"/>
            <a:ext cx="1203159" cy="304385"/>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lock">
  <p:cSld name="1_Basic text block">
    <p:spTree>
      <p:nvGrpSpPr>
        <p:cNvPr id="516" name="Shape 516"/>
        <p:cNvGrpSpPr/>
        <p:nvPr/>
      </p:nvGrpSpPr>
      <p:grpSpPr>
        <a:xfrm>
          <a:off x="0" y="0"/>
          <a:ext cx="0" cy="0"/>
          <a:chOff x="0" y="0"/>
          <a:chExt cx="0" cy="0"/>
        </a:xfrm>
      </p:grpSpPr>
      <p:sp>
        <p:nvSpPr>
          <p:cNvPr id="517" name="Google Shape;517;p10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18" name="Google Shape;518;p10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9" name="Google Shape;519;p10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0" name="Google Shape;520;p107"/>
          <p:cNvPicPr preferRelativeResize="0"/>
          <p:nvPr/>
        </p:nvPicPr>
        <p:blipFill rotWithShape="1">
          <a:blip r:embed="rId2">
            <a:alphaModFix/>
          </a:blip>
          <a:srcRect b="0" l="0" r="0" t="0"/>
          <a:stretch/>
        </p:blipFill>
        <p:spPr>
          <a:xfrm>
            <a:off x="8258578" y="158749"/>
            <a:ext cx="470111" cy="470111"/>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text block">
  <p:cSld name="2_Basic text block">
    <p:spTree>
      <p:nvGrpSpPr>
        <p:cNvPr id="521" name="Shape 521"/>
        <p:cNvGrpSpPr/>
        <p:nvPr/>
      </p:nvGrpSpPr>
      <p:grpSpPr>
        <a:xfrm>
          <a:off x="0" y="0"/>
          <a:ext cx="0" cy="0"/>
          <a:chOff x="0" y="0"/>
          <a:chExt cx="0" cy="0"/>
        </a:xfrm>
      </p:grpSpPr>
      <p:sp>
        <p:nvSpPr>
          <p:cNvPr id="522" name="Google Shape;522;p10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23" name="Google Shape;523;p108"/>
          <p:cNvSpPr txBox="1"/>
          <p:nvPr>
            <p:ph type="title"/>
          </p:nvPr>
        </p:nvSpPr>
        <p:spPr>
          <a:xfrm>
            <a:off x="1092200" y="229394"/>
            <a:ext cx="74232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10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5" name="Google Shape;525;p108"/>
          <p:cNvPicPr preferRelativeResize="0"/>
          <p:nvPr/>
        </p:nvPicPr>
        <p:blipFill rotWithShape="1">
          <a:blip r:embed="rId2">
            <a:alphaModFix/>
          </a:blip>
          <a:srcRect b="0" l="0" r="0" t="0"/>
          <a:stretch/>
        </p:blipFill>
        <p:spPr>
          <a:xfrm>
            <a:off x="369782" y="148811"/>
            <a:ext cx="470111" cy="470111"/>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26" name="Shape 526"/>
        <p:cNvGrpSpPr/>
        <p:nvPr/>
      </p:nvGrpSpPr>
      <p:grpSpPr>
        <a:xfrm>
          <a:off x="0" y="0"/>
          <a:ext cx="0" cy="0"/>
          <a:chOff x="0" y="0"/>
          <a:chExt cx="0" cy="0"/>
        </a:xfrm>
      </p:grpSpPr>
      <p:sp>
        <p:nvSpPr>
          <p:cNvPr id="527" name="Google Shape;527;p109"/>
          <p:cNvSpPr txBox="1"/>
          <p:nvPr>
            <p:ph idx="1" type="body"/>
          </p:nvPr>
        </p:nvSpPr>
        <p:spPr>
          <a:xfrm>
            <a:off x="390207" y="1116824"/>
            <a:ext cx="38682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28" name="Google Shape;528;p109"/>
          <p:cNvSpPr txBox="1"/>
          <p:nvPr>
            <p:ph idx="2" type="body"/>
          </p:nvPr>
        </p:nvSpPr>
        <p:spPr>
          <a:xfrm>
            <a:off x="371288" y="1654296"/>
            <a:ext cx="38682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9" name="Google Shape;529;p109"/>
          <p:cNvSpPr txBox="1"/>
          <p:nvPr>
            <p:ph idx="3" type="body"/>
          </p:nvPr>
        </p:nvSpPr>
        <p:spPr>
          <a:xfrm>
            <a:off x="4629150" y="1116824"/>
            <a:ext cx="38874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30" name="Google Shape;530;p109"/>
          <p:cNvSpPr txBox="1"/>
          <p:nvPr>
            <p:ph idx="4" type="body"/>
          </p:nvPr>
        </p:nvSpPr>
        <p:spPr>
          <a:xfrm>
            <a:off x="4629150" y="1654296"/>
            <a:ext cx="38874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31" name="Google Shape;531;p109"/>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32" name="Google Shape;532;p10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33" name="Google Shape;533;p10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ch header basic text">
  <p:cSld name="Peach header basic text">
    <p:spTree>
      <p:nvGrpSpPr>
        <p:cNvPr id="534" name="Shape 534"/>
        <p:cNvGrpSpPr/>
        <p:nvPr/>
      </p:nvGrpSpPr>
      <p:grpSpPr>
        <a:xfrm>
          <a:off x="0" y="0"/>
          <a:ext cx="0" cy="0"/>
          <a:chOff x="0" y="0"/>
          <a:chExt cx="0" cy="0"/>
        </a:xfrm>
      </p:grpSpPr>
      <p:pic>
        <p:nvPicPr>
          <p:cNvPr id="535" name="Google Shape;535;p11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36" name="Google Shape;536;p11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7" name="Google Shape;537;p110"/>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38" name="Google Shape;538;p11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2600"/>
              <a:buFont typeface="Montserrat"/>
              <a:buNone/>
              <a:defRPr>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ppermint">
  <p:cSld name="Basic text Peppermint">
    <p:spTree>
      <p:nvGrpSpPr>
        <p:cNvPr id="539" name="Shape 539"/>
        <p:cNvGrpSpPr/>
        <p:nvPr/>
      </p:nvGrpSpPr>
      <p:grpSpPr>
        <a:xfrm>
          <a:off x="0" y="0"/>
          <a:ext cx="0" cy="0"/>
          <a:chOff x="0" y="0"/>
          <a:chExt cx="0" cy="0"/>
        </a:xfrm>
      </p:grpSpPr>
      <p:pic>
        <p:nvPicPr>
          <p:cNvPr id="540" name="Google Shape;540;p111"/>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41" name="Google Shape;541;p11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2" name="Google Shape;542;p11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3" name="Google Shape;543;p11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Slide">
  <p:cSld name="2_Quote Slide">
    <p:spTree>
      <p:nvGrpSpPr>
        <p:cNvPr id="64" name="Shape 64"/>
        <p:cNvGrpSpPr/>
        <p:nvPr/>
      </p:nvGrpSpPr>
      <p:grpSpPr>
        <a:xfrm>
          <a:off x="0" y="0"/>
          <a:ext cx="0" cy="0"/>
          <a:chOff x="0" y="0"/>
          <a:chExt cx="0" cy="0"/>
        </a:xfrm>
      </p:grpSpPr>
      <p:pic>
        <p:nvPicPr>
          <p:cNvPr id="65" name="Google Shape;65;p12"/>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66" name="Google Shape;66;p12"/>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67" name="Google Shape;67;p12"/>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p:cSld name="Basic text Banana">
    <p:spTree>
      <p:nvGrpSpPr>
        <p:cNvPr id="544" name="Shape 544"/>
        <p:cNvGrpSpPr/>
        <p:nvPr/>
      </p:nvGrpSpPr>
      <p:grpSpPr>
        <a:xfrm>
          <a:off x="0" y="0"/>
          <a:ext cx="0" cy="0"/>
          <a:chOff x="0" y="0"/>
          <a:chExt cx="0" cy="0"/>
        </a:xfrm>
      </p:grpSpPr>
      <p:pic>
        <p:nvPicPr>
          <p:cNvPr id="545" name="Google Shape;545;p11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46" name="Google Shape;546;p11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7" name="Google Shape;547;p11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8" name="Google Shape;548;p11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9E85E"/>
              </a:buClr>
              <a:buSzPts val="2600"/>
              <a:buFont typeface="Montserrat"/>
              <a:buNone/>
              <a:defRPr>
                <a:solidFill>
                  <a:srgbClr val="F9E8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bg>
      <p:bgPr>
        <a:solidFill>
          <a:srgbClr val="003B4C"/>
        </a:solidFill>
      </p:bgPr>
    </p:bg>
    <p:spTree>
      <p:nvGrpSpPr>
        <p:cNvPr id="549" name="Shape 549"/>
        <p:cNvGrpSpPr/>
        <p:nvPr/>
      </p:nvGrpSpPr>
      <p:grpSpPr>
        <a:xfrm>
          <a:off x="0" y="0"/>
          <a:ext cx="0" cy="0"/>
          <a:chOff x="0" y="0"/>
          <a:chExt cx="0" cy="0"/>
        </a:xfrm>
      </p:grpSpPr>
      <p:sp>
        <p:nvSpPr>
          <p:cNvPr id="550" name="Google Shape;550;p113"/>
          <p:cNvSpPr txBox="1"/>
          <p:nvPr>
            <p:ph type="title"/>
          </p:nvPr>
        </p:nvSpPr>
        <p:spPr>
          <a:xfrm>
            <a:off x="311700" y="445025"/>
            <a:ext cx="8520600" cy="572700"/>
          </a:xfrm>
          <a:prstGeom prst="rect">
            <a:avLst/>
          </a:prstGeom>
          <a:noFill/>
          <a:ln>
            <a:noFill/>
          </a:ln>
        </p:spPr>
        <p:txBody>
          <a:bodyPr anchorCtr="0" anchor="t" bIns="95625" lIns="95625" spcFirstLastPara="1" rIns="95625" wrap="square" tIns="95625">
            <a:noAutofit/>
          </a:bodyPr>
          <a:lstStyle>
            <a:lvl1pPr lvl="0" algn="l">
              <a:lnSpc>
                <a:spcPct val="100000"/>
              </a:lnSpc>
              <a:spcBef>
                <a:spcPts val="0"/>
              </a:spcBef>
              <a:spcAft>
                <a:spcPts val="0"/>
              </a:spcAft>
              <a:buSzPts val="3000"/>
              <a:buNone/>
              <a:defRPr>
                <a:latin typeface="Arial"/>
                <a:ea typeface="Arial"/>
                <a:cs typeface="Arial"/>
                <a:sym typeface="Arial"/>
              </a:defRPr>
            </a:lvl1pPr>
            <a:lvl2pPr lvl="1" algn="l">
              <a:lnSpc>
                <a:spcPct val="100000"/>
              </a:lnSpc>
              <a:spcBef>
                <a:spcPts val="0"/>
              </a:spcBef>
              <a:spcAft>
                <a:spcPts val="0"/>
              </a:spcAft>
              <a:buSzPts val="3000"/>
              <a:buNone/>
              <a:defRPr>
                <a:latin typeface="Arial"/>
                <a:ea typeface="Arial"/>
                <a:cs typeface="Arial"/>
                <a:sym typeface="Arial"/>
              </a:defRPr>
            </a:lvl2pPr>
            <a:lvl3pPr lvl="2" algn="l">
              <a:lnSpc>
                <a:spcPct val="100000"/>
              </a:lnSpc>
              <a:spcBef>
                <a:spcPts val="0"/>
              </a:spcBef>
              <a:spcAft>
                <a:spcPts val="0"/>
              </a:spcAft>
              <a:buSzPts val="3000"/>
              <a:buNone/>
              <a:defRPr>
                <a:latin typeface="Arial"/>
                <a:ea typeface="Arial"/>
                <a:cs typeface="Arial"/>
                <a:sym typeface="Arial"/>
              </a:defRPr>
            </a:lvl3pPr>
            <a:lvl4pPr lvl="3" algn="l">
              <a:lnSpc>
                <a:spcPct val="100000"/>
              </a:lnSpc>
              <a:spcBef>
                <a:spcPts val="0"/>
              </a:spcBef>
              <a:spcAft>
                <a:spcPts val="0"/>
              </a:spcAft>
              <a:buSzPts val="3000"/>
              <a:buNone/>
              <a:defRPr>
                <a:latin typeface="Arial"/>
                <a:ea typeface="Arial"/>
                <a:cs typeface="Arial"/>
                <a:sym typeface="Arial"/>
              </a:defRPr>
            </a:lvl4pPr>
            <a:lvl5pPr lvl="4" algn="l">
              <a:lnSpc>
                <a:spcPct val="100000"/>
              </a:lnSpc>
              <a:spcBef>
                <a:spcPts val="0"/>
              </a:spcBef>
              <a:spcAft>
                <a:spcPts val="0"/>
              </a:spcAft>
              <a:buSzPts val="3000"/>
              <a:buNone/>
              <a:defRPr>
                <a:latin typeface="Arial"/>
                <a:ea typeface="Arial"/>
                <a:cs typeface="Arial"/>
                <a:sym typeface="Arial"/>
              </a:defRPr>
            </a:lvl5pPr>
            <a:lvl6pPr lvl="5" algn="l">
              <a:lnSpc>
                <a:spcPct val="100000"/>
              </a:lnSpc>
              <a:spcBef>
                <a:spcPts val="0"/>
              </a:spcBef>
              <a:spcAft>
                <a:spcPts val="0"/>
              </a:spcAft>
              <a:buSzPts val="3000"/>
              <a:buNone/>
              <a:defRPr>
                <a:latin typeface="Arial"/>
                <a:ea typeface="Arial"/>
                <a:cs typeface="Arial"/>
                <a:sym typeface="Arial"/>
              </a:defRPr>
            </a:lvl6pPr>
            <a:lvl7pPr lvl="6" algn="l">
              <a:lnSpc>
                <a:spcPct val="100000"/>
              </a:lnSpc>
              <a:spcBef>
                <a:spcPts val="0"/>
              </a:spcBef>
              <a:spcAft>
                <a:spcPts val="0"/>
              </a:spcAft>
              <a:buSzPts val="3000"/>
              <a:buNone/>
              <a:defRPr>
                <a:latin typeface="Arial"/>
                <a:ea typeface="Arial"/>
                <a:cs typeface="Arial"/>
                <a:sym typeface="Arial"/>
              </a:defRPr>
            </a:lvl7pPr>
            <a:lvl8pPr lvl="7" algn="l">
              <a:lnSpc>
                <a:spcPct val="100000"/>
              </a:lnSpc>
              <a:spcBef>
                <a:spcPts val="0"/>
              </a:spcBef>
              <a:spcAft>
                <a:spcPts val="0"/>
              </a:spcAft>
              <a:buSzPts val="3000"/>
              <a:buNone/>
              <a:defRPr>
                <a:latin typeface="Arial"/>
                <a:ea typeface="Arial"/>
                <a:cs typeface="Arial"/>
                <a:sym typeface="Arial"/>
              </a:defRPr>
            </a:lvl8pPr>
            <a:lvl9pPr lvl="8" algn="l">
              <a:lnSpc>
                <a:spcPct val="100000"/>
              </a:lnSpc>
              <a:spcBef>
                <a:spcPts val="0"/>
              </a:spcBef>
              <a:spcAft>
                <a:spcPts val="0"/>
              </a:spcAft>
              <a:buSzPts val="3000"/>
              <a:buNone/>
              <a:defRPr>
                <a:latin typeface="Arial"/>
                <a:ea typeface="Arial"/>
                <a:cs typeface="Arial"/>
                <a:sym typeface="Arial"/>
              </a:defRPr>
            </a:lvl9pPr>
          </a:lstStyle>
          <a:p/>
        </p:txBody>
      </p:sp>
      <p:pic>
        <p:nvPicPr>
          <p:cNvPr id="551" name="Google Shape;551;p113"/>
          <p:cNvPicPr preferRelativeResize="0"/>
          <p:nvPr/>
        </p:nvPicPr>
        <p:blipFill rotWithShape="1">
          <a:blip r:embed="rId2">
            <a:alphaModFix/>
          </a:blip>
          <a:srcRect b="0" l="0" r="0" t="0"/>
          <a:stretch/>
        </p:blipFill>
        <p:spPr>
          <a:xfrm>
            <a:off x="729269" y="4341138"/>
            <a:ext cx="507365" cy="206329"/>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Title">
  <p:cSld name="CUSTOM_3">
    <p:bg>
      <p:bgPr>
        <a:solidFill>
          <a:srgbClr val="FFFFFF"/>
        </a:solidFill>
      </p:bgPr>
    </p:bg>
    <p:spTree>
      <p:nvGrpSpPr>
        <p:cNvPr id="552" name="Shape 552"/>
        <p:cNvGrpSpPr/>
        <p:nvPr/>
      </p:nvGrpSpPr>
      <p:grpSpPr>
        <a:xfrm>
          <a:off x="0" y="0"/>
          <a:ext cx="0" cy="0"/>
          <a:chOff x="0" y="0"/>
          <a:chExt cx="0" cy="0"/>
        </a:xfrm>
      </p:grpSpPr>
      <p:sp>
        <p:nvSpPr>
          <p:cNvPr id="553" name="Google Shape;553;p114"/>
          <p:cNvSpPr/>
          <p:nvPr/>
        </p:nvSpPr>
        <p:spPr>
          <a:xfrm>
            <a:off x="0" y="0"/>
            <a:ext cx="9152100" cy="987300"/>
          </a:xfrm>
          <a:prstGeom prst="rect">
            <a:avLst/>
          </a:prstGeom>
          <a:solidFill>
            <a:srgbClr val="00AEBC"/>
          </a:solidFill>
          <a:ln>
            <a:noFill/>
          </a:ln>
        </p:spPr>
        <p:txBody>
          <a:bodyPr anchorCtr="0" anchor="ctr" bIns="95625" lIns="95625" spcFirstLastPara="1" rIns="95625" wrap="square" tIns="95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14"/>
          <p:cNvSpPr txBox="1"/>
          <p:nvPr>
            <p:ph type="title"/>
          </p:nvPr>
        </p:nvSpPr>
        <p:spPr>
          <a:xfrm>
            <a:off x="1256300" y="132551"/>
            <a:ext cx="7096800" cy="477300"/>
          </a:xfrm>
          <a:prstGeom prst="rect">
            <a:avLst/>
          </a:prstGeom>
          <a:noFill/>
          <a:ln>
            <a:noFill/>
          </a:ln>
        </p:spPr>
        <p:txBody>
          <a:bodyPr anchorCtr="0" anchor="t" bIns="95625" lIns="95625" spcFirstLastPara="1" rIns="95625" wrap="square" tIns="95625">
            <a:noAutofit/>
          </a:bodyPr>
          <a:lstStyle>
            <a:lvl1pPr lvl="0" algn="ctr">
              <a:lnSpc>
                <a:spcPct val="100000"/>
              </a:lnSpc>
              <a:spcBef>
                <a:spcPts val="0"/>
              </a:spcBef>
              <a:spcAft>
                <a:spcPts val="0"/>
              </a:spcAft>
              <a:buSzPts val="3000"/>
              <a:buNone/>
              <a:defRPr b="1"/>
            </a:lvl1pPr>
            <a:lvl2pPr lvl="1" algn="ctr">
              <a:lnSpc>
                <a:spcPct val="100000"/>
              </a:lnSpc>
              <a:spcBef>
                <a:spcPts val="0"/>
              </a:spcBef>
              <a:spcAft>
                <a:spcPts val="0"/>
              </a:spcAft>
              <a:buSzPts val="3000"/>
              <a:buNone/>
              <a:defRPr b="1">
                <a:latin typeface="Arial"/>
                <a:ea typeface="Arial"/>
                <a:cs typeface="Arial"/>
                <a:sym typeface="Arial"/>
              </a:defRPr>
            </a:lvl2pPr>
            <a:lvl3pPr lvl="2" algn="ctr">
              <a:lnSpc>
                <a:spcPct val="100000"/>
              </a:lnSpc>
              <a:spcBef>
                <a:spcPts val="0"/>
              </a:spcBef>
              <a:spcAft>
                <a:spcPts val="0"/>
              </a:spcAft>
              <a:buSzPts val="3000"/>
              <a:buNone/>
              <a:defRPr b="1">
                <a:latin typeface="Arial"/>
                <a:ea typeface="Arial"/>
                <a:cs typeface="Arial"/>
                <a:sym typeface="Arial"/>
              </a:defRPr>
            </a:lvl3pPr>
            <a:lvl4pPr lvl="3" algn="ctr">
              <a:lnSpc>
                <a:spcPct val="100000"/>
              </a:lnSpc>
              <a:spcBef>
                <a:spcPts val="0"/>
              </a:spcBef>
              <a:spcAft>
                <a:spcPts val="0"/>
              </a:spcAft>
              <a:buSzPts val="3000"/>
              <a:buNone/>
              <a:defRPr b="1">
                <a:latin typeface="Arial"/>
                <a:ea typeface="Arial"/>
                <a:cs typeface="Arial"/>
                <a:sym typeface="Arial"/>
              </a:defRPr>
            </a:lvl4pPr>
            <a:lvl5pPr lvl="4" algn="ctr">
              <a:lnSpc>
                <a:spcPct val="100000"/>
              </a:lnSpc>
              <a:spcBef>
                <a:spcPts val="0"/>
              </a:spcBef>
              <a:spcAft>
                <a:spcPts val="0"/>
              </a:spcAft>
              <a:buSzPts val="3000"/>
              <a:buNone/>
              <a:defRPr b="1">
                <a:latin typeface="Arial"/>
                <a:ea typeface="Arial"/>
                <a:cs typeface="Arial"/>
                <a:sym typeface="Arial"/>
              </a:defRPr>
            </a:lvl5pPr>
            <a:lvl6pPr lvl="5" algn="ctr">
              <a:lnSpc>
                <a:spcPct val="100000"/>
              </a:lnSpc>
              <a:spcBef>
                <a:spcPts val="0"/>
              </a:spcBef>
              <a:spcAft>
                <a:spcPts val="0"/>
              </a:spcAft>
              <a:buSzPts val="3000"/>
              <a:buNone/>
              <a:defRPr b="1">
                <a:latin typeface="Arial"/>
                <a:ea typeface="Arial"/>
                <a:cs typeface="Arial"/>
                <a:sym typeface="Arial"/>
              </a:defRPr>
            </a:lvl6pPr>
            <a:lvl7pPr lvl="6" algn="ctr">
              <a:lnSpc>
                <a:spcPct val="100000"/>
              </a:lnSpc>
              <a:spcBef>
                <a:spcPts val="0"/>
              </a:spcBef>
              <a:spcAft>
                <a:spcPts val="0"/>
              </a:spcAft>
              <a:buSzPts val="3000"/>
              <a:buNone/>
              <a:defRPr b="1">
                <a:latin typeface="Arial"/>
                <a:ea typeface="Arial"/>
                <a:cs typeface="Arial"/>
                <a:sym typeface="Arial"/>
              </a:defRPr>
            </a:lvl7pPr>
            <a:lvl8pPr lvl="7" algn="ctr">
              <a:lnSpc>
                <a:spcPct val="100000"/>
              </a:lnSpc>
              <a:spcBef>
                <a:spcPts val="0"/>
              </a:spcBef>
              <a:spcAft>
                <a:spcPts val="0"/>
              </a:spcAft>
              <a:buSzPts val="3000"/>
              <a:buNone/>
              <a:defRPr b="1">
                <a:latin typeface="Arial"/>
                <a:ea typeface="Arial"/>
                <a:cs typeface="Arial"/>
                <a:sym typeface="Arial"/>
              </a:defRPr>
            </a:lvl8pPr>
            <a:lvl9pPr lvl="8" algn="ctr">
              <a:lnSpc>
                <a:spcPct val="100000"/>
              </a:lnSpc>
              <a:spcBef>
                <a:spcPts val="0"/>
              </a:spcBef>
              <a:spcAft>
                <a:spcPts val="0"/>
              </a:spcAft>
              <a:buSzPts val="3000"/>
              <a:buNone/>
              <a:defRPr b="1">
                <a:latin typeface="Arial"/>
                <a:ea typeface="Arial"/>
                <a:cs typeface="Arial"/>
                <a:sym typeface="Arial"/>
              </a:defRPr>
            </a:lvl9pPr>
          </a:lstStyle>
          <a:p/>
        </p:txBody>
      </p:sp>
      <p:pic>
        <p:nvPicPr>
          <p:cNvPr id="555" name="Google Shape;555;p114"/>
          <p:cNvPicPr preferRelativeResize="0"/>
          <p:nvPr/>
        </p:nvPicPr>
        <p:blipFill rotWithShape="1">
          <a:blip r:embed="rId2">
            <a:alphaModFix/>
          </a:blip>
          <a:srcRect b="0" l="0" r="0" t="0"/>
          <a:stretch/>
        </p:blipFill>
        <p:spPr>
          <a:xfrm>
            <a:off x="144500" y="132550"/>
            <a:ext cx="808873" cy="248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lide">
  <p:cSld name="1_Quote Slide">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70" name="Google Shape;70;p13"/>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71" name="Google Shape;71;p13"/>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ext">
  <p:cSld name="Photo and Text">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74" name="Google Shape;74;p14"/>
          <p:cNvSpPr txBox="1"/>
          <p:nvPr>
            <p:ph idx="1" type="body"/>
          </p:nvPr>
        </p:nvSpPr>
        <p:spPr>
          <a:xfrm>
            <a:off x="4739524" y="1467193"/>
            <a:ext cx="39807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6" name="Google Shape;76;p1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4"/>
          <p:cNvSpPr/>
          <p:nvPr>
            <p:ph idx="2" type="pic"/>
          </p:nvPr>
        </p:nvSpPr>
        <p:spPr>
          <a:xfrm>
            <a:off x="403225" y="1102405"/>
            <a:ext cx="4043400" cy="3622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bullet ">
  <p:cSld name="Double bullet ">
    <p:spTree>
      <p:nvGrpSpPr>
        <p:cNvPr id="78" name="Shape 78"/>
        <p:cNvGrpSpPr/>
        <p:nvPr/>
      </p:nvGrpSpPr>
      <p:grpSpPr>
        <a:xfrm>
          <a:off x="0" y="0"/>
          <a:ext cx="0" cy="0"/>
          <a:chOff x="0" y="0"/>
          <a:chExt cx="0" cy="0"/>
        </a:xfrm>
      </p:grpSpPr>
      <p:sp>
        <p:nvSpPr>
          <p:cNvPr id="79" name="Google Shape;79;p15"/>
          <p:cNvSpPr txBox="1"/>
          <p:nvPr>
            <p:ph idx="1" type="body"/>
          </p:nvPr>
        </p:nvSpPr>
        <p:spPr>
          <a:xfrm>
            <a:off x="357484"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5"/>
          <p:cNvSpPr txBox="1"/>
          <p:nvPr>
            <p:ph idx="2" type="body"/>
          </p:nvPr>
        </p:nvSpPr>
        <p:spPr>
          <a:xfrm>
            <a:off x="4629150"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81" name="Google Shape;81;p1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82" name="Google Shape;82;p1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3" name="Google Shape;83;p1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2">
  <p:cSld name="Title Pistachio 2">
    <p:spTree>
      <p:nvGrpSpPr>
        <p:cNvPr id="84" name="Shape 84"/>
        <p:cNvGrpSpPr/>
        <p:nvPr/>
      </p:nvGrpSpPr>
      <p:grpSpPr>
        <a:xfrm>
          <a:off x="0" y="0"/>
          <a:ext cx="0" cy="0"/>
          <a:chOff x="0" y="0"/>
          <a:chExt cx="0" cy="0"/>
        </a:xfrm>
      </p:grpSpPr>
      <p:pic>
        <p:nvPicPr>
          <p:cNvPr id="85" name="Google Shape;85;p16"/>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6" name="Google Shape;86;p1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Quote Slide">
  <p:cSld name="8_Quote Slide">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9" name="Google Shape;89;p17"/>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90" name="Google Shape;90;p1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p:cSld name="Basic text Pistachio ban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93" name="Google Shape;93;p1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1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95" name="Google Shape;95;p1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p:cSld name="Title Banana">
    <p:spTree>
      <p:nvGrpSpPr>
        <p:cNvPr id="96" name="Shape 96"/>
        <p:cNvGrpSpPr/>
        <p:nvPr/>
      </p:nvGrpSpPr>
      <p:grpSpPr>
        <a:xfrm>
          <a:off x="0" y="0"/>
          <a:ext cx="0" cy="0"/>
          <a:chOff x="0" y="0"/>
          <a:chExt cx="0" cy="0"/>
        </a:xfrm>
      </p:grpSpPr>
      <p:pic>
        <p:nvPicPr>
          <p:cNvPr id="97" name="Google Shape;97;p1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98" name="Google Shape;98;p1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icon">
  <p:cSld name="Basic text Banana band icon">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1" name="Google Shape;101;p2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2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2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20"/>
          <p:cNvPicPr preferRelativeResize="0"/>
          <p:nvPr/>
        </p:nvPicPr>
        <p:blipFill rotWithShape="1">
          <a:blip r:embed="rId3">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rgbClr val="CAE389"/>
        </a:solidFill>
      </p:bgPr>
    </p:bg>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9" name="Google Shape;19;p3"/>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Slide">
  <p:cSld name="3_Quote Slide">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7" name="Google Shape;107;p21"/>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08" name="Google Shape;108;p21"/>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09"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11" name="Google Shape;111;p22"/>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4500"/>
              <a:buFont typeface="Montserrat"/>
              <a:buNone/>
              <a:defRPr sz="45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2"/>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113" name="Shape 113"/>
        <p:cNvGrpSpPr/>
        <p:nvPr/>
      </p:nvGrpSpPr>
      <p:grpSpPr>
        <a:xfrm>
          <a:off x="0" y="0"/>
          <a:ext cx="0" cy="0"/>
          <a:chOff x="0" y="0"/>
          <a:chExt cx="0" cy="0"/>
        </a:xfrm>
      </p:grpSpPr>
      <p:sp>
        <p:nvSpPr>
          <p:cNvPr id="114" name="Google Shape;114;p23"/>
          <p:cNvSpPr txBox="1"/>
          <p:nvPr>
            <p:ph type="ctrTitle"/>
          </p:nvPr>
        </p:nvSpPr>
        <p:spPr>
          <a:xfrm>
            <a:off x="453788" y="1658331"/>
            <a:ext cx="68580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subTitle"/>
          </p:nvPr>
        </p:nvSpPr>
        <p:spPr>
          <a:xfrm>
            <a:off x="453788" y="3220146"/>
            <a:ext cx="68580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6" name="Google Shape;116;p23"/>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chemeClr val="lt1"/>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17" name="Shape 117"/>
        <p:cNvGrpSpPr/>
        <p:nvPr/>
      </p:nvGrpSpPr>
      <p:grpSpPr>
        <a:xfrm>
          <a:off x="0" y="0"/>
          <a:ext cx="0" cy="0"/>
          <a:chOff x="0" y="0"/>
          <a:chExt cx="0" cy="0"/>
        </a:xfrm>
      </p:grpSpPr>
      <p:pic>
        <p:nvPicPr>
          <p:cNvPr id="118" name="Google Shape;118;p2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19" name="Google Shape;119;p24"/>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0" name="Google Shape;120;p2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Quote Slide">
  <p:cSld name="5_Quote Slide">
    <p:spTree>
      <p:nvGrpSpPr>
        <p:cNvPr id="121" name="Shape 121"/>
        <p:cNvGrpSpPr/>
        <p:nvPr/>
      </p:nvGrpSpPr>
      <p:grpSpPr>
        <a:xfrm>
          <a:off x="0" y="0"/>
          <a:ext cx="0" cy="0"/>
          <a:chOff x="0" y="0"/>
          <a:chExt cx="0" cy="0"/>
        </a:xfrm>
      </p:grpSpPr>
      <p:pic>
        <p:nvPicPr>
          <p:cNvPr id="122" name="Google Shape;122;p25"/>
          <p:cNvPicPr preferRelativeResize="0"/>
          <p:nvPr/>
        </p:nvPicPr>
        <p:blipFill rotWithShape="1">
          <a:blip r:embed="rId2">
            <a:alphaModFix/>
          </a:blip>
          <a:srcRect b="0" l="0" r="0" t="0"/>
          <a:stretch/>
        </p:blipFill>
        <p:spPr>
          <a:xfrm>
            <a:off x="0" y="945"/>
            <a:ext cx="9145683" cy="5142553"/>
          </a:xfrm>
          <a:prstGeom prst="rect">
            <a:avLst/>
          </a:prstGeom>
          <a:noFill/>
          <a:ln>
            <a:noFill/>
          </a:ln>
        </p:spPr>
      </p:pic>
      <p:sp>
        <p:nvSpPr>
          <p:cNvPr id="123" name="Google Shape;123;p25"/>
          <p:cNvSpPr txBox="1"/>
          <p:nvPr>
            <p:ph idx="1" type="body"/>
          </p:nvPr>
        </p:nvSpPr>
        <p:spPr>
          <a:xfrm>
            <a:off x="2052162" y="1717118"/>
            <a:ext cx="5360700" cy="28263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4" name="Google Shape;124;p2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Quote Slide">
  <p:cSld name="6_Quote Slide">
    <p:spTree>
      <p:nvGrpSpPr>
        <p:cNvPr id="125" name="Shape 125"/>
        <p:cNvGrpSpPr/>
        <p:nvPr/>
      </p:nvGrpSpPr>
      <p:grpSpPr>
        <a:xfrm>
          <a:off x="0" y="0"/>
          <a:ext cx="0" cy="0"/>
          <a:chOff x="0" y="0"/>
          <a:chExt cx="0" cy="0"/>
        </a:xfrm>
      </p:grpSpPr>
      <p:pic>
        <p:nvPicPr>
          <p:cNvPr id="126" name="Google Shape;126;p2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27" name="Google Shape;127;p26"/>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8" name="Google Shape;128;p26"/>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Slide">
  <p:cSld name="7_Quote Slide">
    <p:spTree>
      <p:nvGrpSpPr>
        <p:cNvPr id="129"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1" name="Google Shape;131;p27"/>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2" name="Google Shape;132;p2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Quote Slide">
  <p:cSld name="4_Quote Slide">
    <p:spTree>
      <p:nvGrpSpPr>
        <p:cNvPr id="133" name="Shape 133"/>
        <p:cNvGrpSpPr/>
        <p:nvPr/>
      </p:nvGrpSpPr>
      <p:grpSpPr>
        <a:xfrm>
          <a:off x="0" y="0"/>
          <a:ext cx="0" cy="0"/>
          <a:chOff x="0" y="0"/>
          <a:chExt cx="0" cy="0"/>
        </a:xfrm>
      </p:grpSpPr>
      <p:pic>
        <p:nvPicPr>
          <p:cNvPr id="134" name="Google Shape;134;p2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5" name="Google Shape;135;p28"/>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6" name="Google Shape;136;p2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p:cSld name="Section Starter">
    <p:spTree>
      <p:nvGrpSpPr>
        <p:cNvPr id="137" name="Shape 137"/>
        <p:cNvGrpSpPr/>
        <p:nvPr/>
      </p:nvGrpSpPr>
      <p:grpSpPr>
        <a:xfrm>
          <a:off x="0" y="0"/>
          <a:ext cx="0" cy="0"/>
          <a:chOff x="0" y="0"/>
          <a:chExt cx="0" cy="0"/>
        </a:xfrm>
      </p:grpSpPr>
      <p:pic>
        <p:nvPicPr>
          <p:cNvPr id="138" name="Google Shape;138;p2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39" name="Google Shape;139;p2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p:cSld name="Basic text Peach band">
    <p:spTree>
      <p:nvGrpSpPr>
        <p:cNvPr id="140" name="Shape 140"/>
        <p:cNvGrpSpPr/>
        <p:nvPr/>
      </p:nvGrpSpPr>
      <p:grpSpPr>
        <a:xfrm>
          <a:off x="0" y="0"/>
          <a:ext cx="0" cy="0"/>
          <a:chOff x="0" y="0"/>
          <a:chExt cx="0" cy="0"/>
        </a:xfrm>
      </p:grpSpPr>
      <p:pic>
        <p:nvPicPr>
          <p:cNvPr id="141" name="Google Shape;141;p3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42" name="Google Shape;142;p3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 name="Google Shape;143;p30"/>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4" name="Google Shape;144;p3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 name="Google Shape;23;p4"/>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5" name="Google Shape;25;p4"/>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F8BA9D"/>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_tree icon">
  <p:cSld name="Basic text Peach band_tree icon">
    <p:spTree>
      <p:nvGrpSpPr>
        <p:cNvPr id="145" name="Shape 145"/>
        <p:cNvGrpSpPr/>
        <p:nvPr/>
      </p:nvGrpSpPr>
      <p:grpSpPr>
        <a:xfrm>
          <a:off x="0" y="0"/>
          <a:ext cx="0" cy="0"/>
          <a:chOff x="0" y="0"/>
          <a:chExt cx="0" cy="0"/>
        </a:xfrm>
      </p:grpSpPr>
      <p:pic>
        <p:nvPicPr>
          <p:cNvPr id="146" name="Google Shape;146;p31"/>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7" name="Google Shape;147;p3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1"/>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9" name="Google Shape;149;p3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0" name="Google Shape;150;p31"/>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icon">
  <p:cSld name="Basic text Peach band icon">
    <p:spTree>
      <p:nvGrpSpPr>
        <p:cNvPr id="151" name="Shape 151"/>
        <p:cNvGrpSpPr/>
        <p:nvPr/>
      </p:nvGrpSpPr>
      <p:grpSpPr>
        <a:xfrm>
          <a:off x="0" y="0"/>
          <a:ext cx="0" cy="0"/>
          <a:chOff x="0" y="0"/>
          <a:chExt cx="0" cy="0"/>
        </a:xfrm>
      </p:grpSpPr>
      <p:pic>
        <p:nvPicPr>
          <p:cNvPr id="152" name="Google Shape;152;p3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53" name="Google Shape;153;p3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32"/>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3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6" name="Google Shape;156;p32"/>
          <p:cNvPicPr preferRelativeResize="0"/>
          <p:nvPr/>
        </p:nvPicPr>
        <p:blipFill rotWithShape="1">
          <a:blip r:embed="rId3">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each band icon">
  <p:cSld name="1_Basic text Peach band icon">
    <p:spTree>
      <p:nvGrpSpPr>
        <p:cNvPr id="157" name="Shape 157"/>
        <p:cNvGrpSpPr/>
        <p:nvPr/>
      </p:nvGrpSpPr>
      <p:grpSpPr>
        <a:xfrm>
          <a:off x="0" y="0"/>
          <a:ext cx="0" cy="0"/>
          <a:chOff x="0" y="0"/>
          <a:chExt cx="0" cy="0"/>
        </a:xfrm>
      </p:grpSpPr>
      <p:sp>
        <p:nvSpPr>
          <p:cNvPr id="158" name="Google Shape;158;p3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9" name="Google Shape;159;p33"/>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0" name="Google Shape;160;p3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1" name="Google Shape;161;p33"/>
          <p:cNvPicPr preferRelativeResize="0"/>
          <p:nvPr/>
        </p:nvPicPr>
        <p:blipFill rotWithShape="1">
          <a:blip r:embed="rId2">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stachio">
  <p:cSld name="1_Title Pistachio">
    <p:spTree>
      <p:nvGrpSpPr>
        <p:cNvPr id="162" name="Shape 162"/>
        <p:cNvGrpSpPr/>
        <p:nvPr/>
      </p:nvGrpSpPr>
      <p:grpSpPr>
        <a:xfrm>
          <a:off x="0" y="0"/>
          <a:ext cx="0" cy="0"/>
          <a:chOff x="0" y="0"/>
          <a:chExt cx="0" cy="0"/>
        </a:xfrm>
      </p:grpSpPr>
      <p:pic>
        <p:nvPicPr>
          <p:cNvPr id="163" name="Google Shape;163;p34"/>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64" name="Google Shape;164;p34"/>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4"/>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2">
  <p:cSld name="Section Starter 2">
    <p:spTree>
      <p:nvGrpSpPr>
        <p:cNvPr id="166" name="Shape 166"/>
        <p:cNvGrpSpPr/>
        <p:nvPr/>
      </p:nvGrpSpPr>
      <p:grpSpPr>
        <a:xfrm>
          <a:off x="0" y="0"/>
          <a:ext cx="0" cy="0"/>
          <a:chOff x="0" y="0"/>
          <a:chExt cx="0" cy="0"/>
        </a:xfrm>
      </p:grpSpPr>
      <p:pic>
        <p:nvPicPr>
          <p:cNvPr id="167" name="Google Shape;167;p3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68" name="Google Shape;168;p35"/>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_tree icon">
  <p:cSld name="Basic text Pistachio band_tree icon">
    <p:spTree>
      <p:nvGrpSpPr>
        <p:cNvPr id="169" name="Shape 169"/>
        <p:cNvGrpSpPr/>
        <p:nvPr/>
      </p:nvGrpSpPr>
      <p:grpSpPr>
        <a:xfrm>
          <a:off x="0" y="0"/>
          <a:ext cx="0" cy="0"/>
          <a:chOff x="0" y="0"/>
          <a:chExt cx="0" cy="0"/>
        </a:xfrm>
      </p:grpSpPr>
      <p:pic>
        <p:nvPicPr>
          <p:cNvPr id="170" name="Google Shape;170;p36"/>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1" name="Google Shape;171;p3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2" name="Google Shape;172;p36"/>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3" name="Google Shape;173;p36"/>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4" name="Google Shape;174;p3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icon">
  <p:cSld name="Basic text Pistachio band icon">
    <p:spTree>
      <p:nvGrpSpPr>
        <p:cNvPr id="175"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7" name="Google Shape;177;p3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7"/>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9" name="Google Shape;179;p3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0" name="Google Shape;180;p37"/>
          <p:cNvPicPr preferRelativeResize="0"/>
          <p:nvPr/>
        </p:nvPicPr>
        <p:blipFill rotWithShape="1">
          <a:blip r:embed="rId3">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istachio band icon">
  <p:cSld name="1_Basic text Pistachio band icon">
    <p:spTree>
      <p:nvGrpSpPr>
        <p:cNvPr id="181" name="Shape 181"/>
        <p:cNvGrpSpPr/>
        <p:nvPr/>
      </p:nvGrpSpPr>
      <p:grpSpPr>
        <a:xfrm>
          <a:off x="0" y="0"/>
          <a:ext cx="0" cy="0"/>
          <a:chOff x="0" y="0"/>
          <a:chExt cx="0" cy="0"/>
        </a:xfrm>
      </p:grpSpPr>
      <p:sp>
        <p:nvSpPr>
          <p:cNvPr id="182" name="Google Shape;182;p3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3" name="Google Shape;183;p3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84" name="Google Shape;184;p3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5" name="Google Shape;185;p38"/>
          <p:cNvPicPr preferRelativeResize="0"/>
          <p:nvPr/>
        </p:nvPicPr>
        <p:blipFill rotWithShape="1">
          <a:blip r:embed="rId2">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p:cSld name="Title Pistachio">
    <p:spTree>
      <p:nvGrpSpPr>
        <p:cNvPr id="186" name="Shape 186"/>
        <p:cNvGrpSpPr/>
        <p:nvPr/>
      </p:nvGrpSpPr>
      <p:grpSpPr>
        <a:xfrm>
          <a:off x="0" y="0"/>
          <a:ext cx="0" cy="0"/>
          <a:chOff x="0" y="0"/>
          <a:chExt cx="0" cy="0"/>
        </a:xfrm>
      </p:grpSpPr>
      <p:pic>
        <p:nvPicPr>
          <p:cNvPr id="187" name="Google Shape;187;p3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88" name="Google Shape;188;p39"/>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9"/>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p:cSld name="Basic text Banana band">
    <p:spTree>
      <p:nvGrpSpPr>
        <p:cNvPr id="190" name="Shape 190"/>
        <p:cNvGrpSpPr/>
        <p:nvPr/>
      </p:nvGrpSpPr>
      <p:grpSpPr>
        <a:xfrm>
          <a:off x="0" y="0"/>
          <a:ext cx="0" cy="0"/>
          <a:chOff x="0" y="0"/>
          <a:chExt cx="0" cy="0"/>
        </a:xfrm>
      </p:grpSpPr>
      <p:pic>
        <p:nvPicPr>
          <p:cNvPr id="191" name="Google Shape;191;p4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92" name="Google Shape;192;p4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3" name="Google Shape;193;p4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Google Shape;194;p4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text slide">
  <p:cSld name="Bullet text slide">
    <p:spTree>
      <p:nvGrpSpPr>
        <p:cNvPr id="26" name="Shape 26"/>
        <p:cNvGrpSpPr/>
        <p:nvPr/>
      </p:nvGrpSpPr>
      <p:grpSpPr>
        <a:xfrm>
          <a:off x="0" y="0"/>
          <a:ext cx="0" cy="0"/>
          <a:chOff x="0" y="0"/>
          <a:chExt cx="0" cy="0"/>
        </a:xfrm>
      </p:grpSpPr>
      <p:sp>
        <p:nvSpPr>
          <p:cNvPr id="27" name="Google Shape;27;p5"/>
          <p:cNvSpPr txBox="1"/>
          <p:nvPr>
            <p:ph idx="1" type="body"/>
          </p:nvPr>
        </p:nvSpPr>
        <p:spPr>
          <a:xfrm>
            <a:off x="348018" y="1116824"/>
            <a:ext cx="8167200" cy="36939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SzPts val="1800"/>
              <a:buFont typeface="Arial"/>
              <a:buChar char="•"/>
              <a:defRPr/>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8" name="Google Shape;28;p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9" name="Google Shape;29;p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p:cSld name="1_Basic text Banana band">
    <p:spTree>
      <p:nvGrpSpPr>
        <p:cNvPr id="195" name="Shape 195"/>
        <p:cNvGrpSpPr/>
        <p:nvPr/>
      </p:nvGrpSpPr>
      <p:grpSpPr>
        <a:xfrm>
          <a:off x="0" y="0"/>
          <a:ext cx="0" cy="0"/>
          <a:chOff x="0" y="0"/>
          <a:chExt cx="0" cy="0"/>
        </a:xfrm>
      </p:grpSpPr>
      <p:pic>
        <p:nvPicPr>
          <p:cNvPr id="196" name="Google Shape;196;p41"/>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197" name="Google Shape;197;p41"/>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198" name="Google Shape;198;p4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9" name="Google Shape;199;p41"/>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0" name="Google Shape;200;p4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icon">
  <p:cSld name="1_Basic text Banana band icon">
    <p:spTree>
      <p:nvGrpSpPr>
        <p:cNvPr id="201" name="Shape 201"/>
        <p:cNvGrpSpPr/>
        <p:nvPr/>
      </p:nvGrpSpPr>
      <p:grpSpPr>
        <a:xfrm>
          <a:off x="0" y="0"/>
          <a:ext cx="0" cy="0"/>
          <a:chOff x="0" y="0"/>
          <a:chExt cx="0" cy="0"/>
        </a:xfrm>
      </p:grpSpPr>
      <p:sp>
        <p:nvSpPr>
          <p:cNvPr id="202" name="Google Shape;202;p4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3" name="Google Shape;203;p42"/>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4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5" name="Google Shape;205;p42"/>
          <p:cNvPicPr preferRelativeResize="0"/>
          <p:nvPr/>
        </p:nvPicPr>
        <p:blipFill rotWithShape="1">
          <a:blip r:embed="rId2">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2">
  <p:cSld name="Title Banana 2">
    <p:spTree>
      <p:nvGrpSpPr>
        <p:cNvPr id="206" name="Shape 206"/>
        <p:cNvGrpSpPr/>
        <p:nvPr/>
      </p:nvGrpSpPr>
      <p:grpSpPr>
        <a:xfrm>
          <a:off x="0" y="0"/>
          <a:ext cx="0" cy="0"/>
          <a:chOff x="0" y="0"/>
          <a:chExt cx="0" cy="0"/>
        </a:xfrm>
      </p:grpSpPr>
      <p:pic>
        <p:nvPicPr>
          <p:cNvPr id="207" name="Google Shape;207;p4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08" name="Google Shape;208;p43"/>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43"/>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bar">
  <p:cSld name="Tree text block_tree icon bar">
    <p:spTree>
      <p:nvGrpSpPr>
        <p:cNvPr id="210" name="Shape 210"/>
        <p:cNvGrpSpPr/>
        <p:nvPr/>
      </p:nvGrpSpPr>
      <p:grpSpPr>
        <a:xfrm>
          <a:off x="0" y="0"/>
          <a:ext cx="0" cy="0"/>
          <a:chOff x="0" y="0"/>
          <a:chExt cx="0" cy="0"/>
        </a:xfrm>
      </p:grpSpPr>
      <p:pic>
        <p:nvPicPr>
          <p:cNvPr id="211" name="Google Shape;211;p4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12" name="Google Shape;212;p4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3" name="Google Shape;213;p4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4" name="Google Shape;214;p4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5" name="Google Shape;215;p44"/>
          <p:cNvPicPr preferRelativeResize="0"/>
          <p:nvPr/>
        </p:nvPicPr>
        <p:blipFill rotWithShape="1">
          <a:blip r:embed="rId3">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tree icon bar">
  <p:cSld name="1_Tree text block_tree icon bar">
    <p:spTree>
      <p:nvGrpSpPr>
        <p:cNvPr id="216" name="Shape 216"/>
        <p:cNvGrpSpPr/>
        <p:nvPr/>
      </p:nvGrpSpPr>
      <p:grpSpPr>
        <a:xfrm>
          <a:off x="0" y="0"/>
          <a:ext cx="0" cy="0"/>
          <a:chOff x="0" y="0"/>
          <a:chExt cx="0" cy="0"/>
        </a:xfrm>
      </p:grpSpPr>
      <p:sp>
        <p:nvSpPr>
          <p:cNvPr id="217" name="Google Shape;217;p4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8" name="Google Shape;218;p4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9" name="Google Shape;219;p45"/>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0" name="Google Shape;220;p45"/>
          <p:cNvPicPr preferRelativeResize="0"/>
          <p:nvPr/>
        </p:nvPicPr>
        <p:blipFill rotWithShape="1">
          <a:blip r:embed="rId2">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no heading bar">
  <p:cSld name="1_Tree text block_no heading bar">
    <p:spTree>
      <p:nvGrpSpPr>
        <p:cNvPr id="221" name="Shape 221"/>
        <p:cNvGrpSpPr/>
        <p:nvPr/>
      </p:nvGrpSpPr>
      <p:grpSpPr>
        <a:xfrm>
          <a:off x="0" y="0"/>
          <a:ext cx="0" cy="0"/>
          <a:chOff x="0" y="0"/>
          <a:chExt cx="0" cy="0"/>
        </a:xfrm>
      </p:grpSpPr>
      <p:pic>
        <p:nvPicPr>
          <p:cNvPr id="222" name="Google Shape;222;p4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23" name="Google Shape;223;p4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4" name="Google Shape;224;p46"/>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5" name="Google Shape;225;p4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ctogram">
  <p:cSld name="Basic Pictogram">
    <p:spTree>
      <p:nvGrpSpPr>
        <p:cNvPr id="226" name="Shape 226"/>
        <p:cNvGrpSpPr/>
        <p:nvPr/>
      </p:nvGrpSpPr>
      <p:grpSpPr>
        <a:xfrm>
          <a:off x="0" y="0"/>
          <a:ext cx="0" cy="0"/>
          <a:chOff x="0" y="0"/>
          <a:chExt cx="0" cy="0"/>
        </a:xfrm>
      </p:grpSpPr>
      <p:pic>
        <p:nvPicPr>
          <p:cNvPr id="227" name="Google Shape;227;p4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28" name="Google Shape;228;p47"/>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4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0" name="Google Shape;230;p4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1" name="Google Shape;231;p47"/>
          <p:cNvPicPr preferRelativeResize="0"/>
          <p:nvPr/>
        </p:nvPicPr>
        <p:blipFill rotWithShape="1">
          <a:blip r:embed="rId3">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
  <p:cSld name="1_Tree text block">
    <p:spTree>
      <p:nvGrpSpPr>
        <p:cNvPr id="232" name="Shape 232"/>
        <p:cNvGrpSpPr/>
        <p:nvPr/>
      </p:nvGrpSpPr>
      <p:grpSpPr>
        <a:xfrm>
          <a:off x="0" y="0"/>
          <a:ext cx="0" cy="0"/>
          <a:chOff x="0" y="0"/>
          <a:chExt cx="0" cy="0"/>
        </a:xfrm>
      </p:grpSpPr>
      <p:pic>
        <p:nvPicPr>
          <p:cNvPr id="233" name="Google Shape;233;p4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4" name="Google Shape;234;p4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5" name="Google Shape;235;p4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6" name="Google Shape;236;p48"/>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7" name="Google Shape;237;p4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text block">
  <p:cSld name="3_Basic text block">
    <p:spTree>
      <p:nvGrpSpPr>
        <p:cNvPr id="238" name="Shape 238"/>
        <p:cNvGrpSpPr/>
        <p:nvPr/>
      </p:nvGrpSpPr>
      <p:grpSpPr>
        <a:xfrm>
          <a:off x="0" y="0"/>
          <a:ext cx="0" cy="0"/>
          <a:chOff x="0" y="0"/>
          <a:chExt cx="0" cy="0"/>
        </a:xfrm>
      </p:grpSpPr>
      <p:sp>
        <p:nvSpPr>
          <p:cNvPr id="239" name="Google Shape;239;p4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0" name="Google Shape;240;p49"/>
          <p:cNvSpPr txBox="1"/>
          <p:nvPr>
            <p:ph type="title"/>
          </p:nvPr>
        </p:nvSpPr>
        <p:spPr>
          <a:xfrm>
            <a:off x="1898650" y="229394"/>
            <a:ext cx="68214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2" name="Google Shape;242;p49"/>
          <p:cNvPicPr preferRelativeResize="0"/>
          <p:nvPr/>
        </p:nvPicPr>
        <p:blipFill rotWithShape="1">
          <a:blip r:embed="rId2">
            <a:alphaModFix/>
          </a:blip>
          <a:srcRect b="0" l="0" r="0" t="0"/>
          <a:stretch/>
        </p:blipFill>
        <p:spPr>
          <a:xfrm>
            <a:off x="388938" y="229394"/>
            <a:ext cx="1203159" cy="30438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lock">
  <p:cSld name="1_Basic text block">
    <p:spTree>
      <p:nvGrpSpPr>
        <p:cNvPr id="243" name="Shape 243"/>
        <p:cNvGrpSpPr/>
        <p:nvPr/>
      </p:nvGrpSpPr>
      <p:grpSpPr>
        <a:xfrm>
          <a:off x="0" y="0"/>
          <a:ext cx="0" cy="0"/>
          <a:chOff x="0" y="0"/>
          <a:chExt cx="0" cy="0"/>
        </a:xfrm>
      </p:grpSpPr>
      <p:sp>
        <p:nvSpPr>
          <p:cNvPr id="244" name="Google Shape;244;p50"/>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5" name="Google Shape;245;p5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7" name="Google Shape;247;p50"/>
          <p:cNvPicPr preferRelativeResize="0"/>
          <p:nvPr/>
        </p:nvPicPr>
        <p:blipFill rotWithShape="1">
          <a:blip r:embed="rId2">
            <a:alphaModFix/>
          </a:blip>
          <a:srcRect b="0" l="0" r="0" t="0"/>
          <a:stretch/>
        </p:blipFill>
        <p:spPr>
          <a:xfrm>
            <a:off x="8258578" y="158749"/>
            <a:ext cx="470111" cy="4701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p:cSld name="Tree text block_tree icon">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3" name="Google Shape;33;p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6"/>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6" name="Google Shape;36;p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text block">
  <p:cSld name="2_Basic text block">
    <p:spTree>
      <p:nvGrpSpPr>
        <p:cNvPr id="248" name="Shape 248"/>
        <p:cNvGrpSpPr/>
        <p:nvPr/>
      </p:nvGrpSpPr>
      <p:grpSpPr>
        <a:xfrm>
          <a:off x="0" y="0"/>
          <a:ext cx="0" cy="0"/>
          <a:chOff x="0" y="0"/>
          <a:chExt cx="0" cy="0"/>
        </a:xfrm>
      </p:grpSpPr>
      <p:sp>
        <p:nvSpPr>
          <p:cNvPr id="249" name="Google Shape;249;p5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0" name="Google Shape;250;p51"/>
          <p:cNvSpPr txBox="1"/>
          <p:nvPr>
            <p:ph type="title"/>
          </p:nvPr>
        </p:nvSpPr>
        <p:spPr>
          <a:xfrm>
            <a:off x="1092200" y="229394"/>
            <a:ext cx="74232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5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2" name="Google Shape;252;p51"/>
          <p:cNvPicPr preferRelativeResize="0"/>
          <p:nvPr/>
        </p:nvPicPr>
        <p:blipFill rotWithShape="1">
          <a:blip r:embed="rId2">
            <a:alphaModFix/>
          </a:blip>
          <a:srcRect b="0" l="0" r="0" t="0"/>
          <a:stretch/>
        </p:blipFill>
        <p:spPr>
          <a:xfrm>
            <a:off x="369782" y="148811"/>
            <a:ext cx="470111" cy="47011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3" name="Shape 253"/>
        <p:cNvGrpSpPr/>
        <p:nvPr/>
      </p:nvGrpSpPr>
      <p:grpSpPr>
        <a:xfrm>
          <a:off x="0" y="0"/>
          <a:ext cx="0" cy="0"/>
          <a:chOff x="0" y="0"/>
          <a:chExt cx="0" cy="0"/>
        </a:xfrm>
      </p:grpSpPr>
      <p:sp>
        <p:nvSpPr>
          <p:cNvPr id="254" name="Google Shape;254;p52"/>
          <p:cNvSpPr txBox="1"/>
          <p:nvPr>
            <p:ph idx="1" type="body"/>
          </p:nvPr>
        </p:nvSpPr>
        <p:spPr>
          <a:xfrm>
            <a:off x="390207" y="1116824"/>
            <a:ext cx="38682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5" name="Google Shape;255;p52"/>
          <p:cNvSpPr txBox="1"/>
          <p:nvPr>
            <p:ph idx="2" type="body"/>
          </p:nvPr>
        </p:nvSpPr>
        <p:spPr>
          <a:xfrm>
            <a:off x="371288" y="1654296"/>
            <a:ext cx="38682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6" name="Google Shape;256;p52"/>
          <p:cNvSpPr txBox="1"/>
          <p:nvPr>
            <p:ph idx="3" type="body"/>
          </p:nvPr>
        </p:nvSpPr>
        <p:spPr>
          <a:xfrm>
            <a:off x="4629150" y="1116824"/>
            <a:ext cx="38874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7" name="Google Shape;257;p52"/>
          <p:cNvSpPr txBox="1"/>
          <p:nvPr>
            <p:ph idx="4" type="body"/>
          </p:nvPr>
        </p:nvSpPr>
        <p:spPr>
          <a:xfrm>
            <a:off x="4629150" y="1654296"/>
            <a:ext cx="38874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8" name="Google Shape;258;p5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59" name="Google Shape;259;p5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0" name="Google Shape;260;p5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ch header basic text">
  <p:cSld name="Peach header basic text">
    <p:spTree>
      <p:nvGrpSpPr>
        <p:cNvPr id="261" name="Shape 261"/>
        <p:cNvGrpSpPr/>
        <p:nvPr/>
      </p:nvGrpSpPr>
      <p:grpSpPr>
        <a:xfrm>
          <a:off x="0" y="0"/>
          <a:ext cx="0" cy="0"/>
          <a:chOff x="0" y="0"/>
          <a:chExt cx="0" cy="0"/>
        </a:xfrm>
      </p:grpSpPr>
      <p:pic>
        <p:nvPicPr>
          <p:cNvPr id="262" name="Google Shape;262;p53"/>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63" name="Google Shape;263;p5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4" name="Google Shape;264;p53"/>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5" name="Google Shape;265;p5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2600"/>
              <a:buFont typeface="Montserrat"/>
              <a:buNone/>
              <a:defRPr>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ppermint">
  <p:cSld name="Basic text Peppermint">
    <p:spTree>
      <p:nvGrpSpPr>
        <p:cNvPr id="266" name="Shape 266"/>
        <p:cNvGrpSpPr/>
        <p:nvPr/>
      </p:nvGrpSpPr>
      <p:grpSpPr>
        <a:xfrm>
          <a:off x="0" y="0"/>
          <a:ext cx="0" cy="0"/>
          <a:chOff x="0" y="0"/>
          <a:chExt cx="0" cy="0"/>
        </a:xfrm>
      </p:grpSpPr>
      <p:sp>
        <p:nvSpPr>
          <p:cNvPr id="267" name="Google Shape;267;p5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8" name="Google Shape;268;p54"/>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p:cSld name="Basic text Banana">
    <p:spTree>
      <p:nvGrpSpPr>
        <p:cNvPr id="269" name="Shape 269"/>
        <p:cNvGrpSpPr/>
        <p:nvPr/>
      </p:nvGrpSpPr>
      <p:grpSpPr>
        <a:xfrm>
          <a:off x="0" y="0"/>
          <a:ext cx="0" cy="0"/>
          <a:chOff x="0" y="0"/>
          <a:chExt cx="0" cy="0"/>
        </a:xfrm>
      </p:grpSpPr>
      <p:pic>
        <p:nvPicPr>
          <p:cNvPr id="270" name="Google Shape;270;p5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71" name="Google Shape;271;p5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5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3" name="Google Shape;273;p5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9E85E"/>
              </a:buClr>
              <a:buSzPts val="2600"/>
              <a:buFont typeface="Montserrat"/>
              <a:buNone/>
              <a:defRPr>
                <a:solidFill>
                  <a:srgbClr val="F9E8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bg>
      <p:bgPr>
        <a:solidFill>
          <a:srgbClr val="003B4C"/>
        </a:solidFill>
      </p:bgPr>
    </p:bg>
    <p:spTree>
      <p:nvGrpSpPr>
        <p:cNvPr id="274" name="Shape 274"/>
        <p:cNvGrpSpPr/>
        <p:nvPr/>
      </p:nvGrpSpPr>
      <p:grpSpPr>
        <a:xfrm>
          <a:off x="0" y="0"/>
          <a:ext cx="0" cy="0"/>
          <a:chOff x="0" y="0"/>
          <a:chExt cx="0" cy="0"/>
        </a:xfrm>
      </p:grpSpPr>
      <p:sp>
        <p:nvSpPr>
          <p:cNvPr id="275" name="Google Shape;275;p56"/>
          <p:cNvSpPr txBox="1"/>
          <p:nvPr>
            <p:ph type="title"/>
          </p:nvPr>
        </p:nvSpPr>
        <p:spPr>
          <a:xfrm>
            <a:off x="311700" y="445025"/>
            <a:ext cx="8520600" cy="572700"/>
          </a:xfrm>
          <a:prstGeom prst="rect">
            <a:avLst/>
          </a:prstGeom>
          <a:noFill/>
          <a:ln>
            <a:noFill/>
          </a:ln>
        </p:spPr>
        <p:txBody>
          <a:bodyPr anchorCtr="0" anchor="t" bIns="95625" lIns="95625" spcFirstLastPara="1" rIns="95625" wrap="square" tIns="95625">
            <a:noAutofit/>
          </a:bodyPr>
          <a:lstStyle>
            <a:lvl1pPr lvl="0" algn="l">
              <a:lnSpc>
                <a:spcPct val="100000"/>
              </a:lnSpc>
              <a:spcBef>
                <a:spcPts val="0"/>
              </a:spcBef>
              <a:spcAft>
                <a:spcPts val="0"/>
              </a:spcAft>
              <a:buSzPts val="3000"/>
              <a:buNone/>
              <a:defRPr>
                <a:latin typeface="Arial"/>
                <a:ea typeface="Arial"/>
                <a:cs typeface="Arial"/>
                <a:sym typeface="Arial"/>
              </a:defRPr>
            </a:lvl1pPr>
            <a:lvl2pPr lvl="1" algn="l">
              <a:lnSpc>
                <a:spcPct val="100000"/>
              </a:lnSpc>
              <a:spcBef>
                <a:spcPts val="0"/>
              </a:spcBef>
              <a:spcAft>
                <a:spcPts val="0"/>
              </a:spcAft>
              <a:buSzPts val="3000"/>
              <a:buNone/>
              <a:defRPr>
                <a:latin typeface="Arial"/>
                <a:ea typeface="Arial"/>
                <a:cs typeface="Arial"/>
                <a:sym typeface="Arial"/>
              </a:defRPr>
            </a:lvl2pPr>
            <a:lvl3pPr lvl="2" algn="l">
              <a:lnSpc>
                <a:spcPct val="100000"/>
              </a:lnSpc>
              <a:spcBef>
                <a:spcPts val="0"/>
              </a:spcBef>
              <a:spcAft>
                <a:spcPts val="0"/>
              </a:spcAft>
              <a:buSzPts val="3000"/>
              <a:buNone/>
              <a:defRPr>
                <a:latin typeface="Arial"/>
                <a:ea typeface="Arial"/>
                <a:cs typeface="Arial"/>
                <a:sym typeface="Arial"/>
              </a:defRPr>
            </a:lvl3pPr>
            <a:lvl4pPr lvl="3" algn="l">
              <a:lnSpc>
                <a:spcPct val="100000"/>
              </a:lnSpc>
              <a:spcBef>
                <a:spcPts val="0"/>
              </a:spcBef>
              <a:spcAft>
                <a:spcPts val="0"/>
              </a:spcAft>
              <a:buSzPts val="3000"/>
              <a:buNone/>
              <a:defRPr>
                <a:latin typeface="Arial"/>
                <a:ea typeface="Arial"/>
                <a:cs typeface="Arial"/>
                <a:sym typeface="Arial"/>
              </a:defRPr>
            </a:lvl4pPr>
            <a:lvl5pPr lvl="4" algn="l">
              <a:lnSpc>
                <a:spcPct val="100000"/>
              </a:lnSpc>
              <a:spcBef>
                <a:spcPts val="0"/>
              </a:spcBef>
              <a:spcAft>
                <a:spcPts val="0"/>
              </a:spcAft>
              <a:buSzPts val="3000"/>
              <a:buNone/>
              <a:defRPr>
                <a:latin typeface="Arial"/>
                <a:ea typeface="Arial"/>
                <a:cs typeface="Arial"/>
                <a:sym typeface="Arial"/>
              </a:defRPr>
            </a:lvl5pPr>
            <a:lvl6pPr lvl="5" algn="l">
              <a:lnSpc>
                <a:spcPct val="100000"/>
              </a:lnSpc>
              <a:spcBef>
                <a:spcPts val="0"/>
              </a:spcBef>
              <a:spcAft>
                <a:spcPts val="0"/>
              </a:spcAft>
              <a:buSzPts val="3000"/>
              <a:buNone/>
              <a:defRPr>
                <a:latin typeface="Arial"/>
                <a:ea typeface="Arial"/>
                <a:cs typeface="Arial"/>
                <a:sym typeface="Arial"/>
              </a:defRPr>
            </a:lvl6pPr>
            <a:lvl7pPr lvl="6" algn="l">
              <a:lnSpc>
                <a:spcPct val="100000"/>
              </a:lnSpc>
              <a:spcBef>
                <a:spcPts val="0"/>
              </a:spcBef>
              <a:spcAft>
                <a:spcPts val="0"/>
              </a:spcAft>
              <a:buSzPts val="3000"/>
              <a:buNone/>
              <a:defRPr>
                <a:latin typeface="Arial"/>
                <a:ea typeface="Arial"/>
                <a:cs typeface="Arial"/>
                <a:sym typeface="Arial"/>
              </a:defRPr>
            </a:lvl7pPr>
            <a:lvl8pPr lvl="7" algn="l">
              <a:lnSpc>
                <a:spcPct val="100000"/>
              </a:lnSpc>
              <a:spcBef>
                <a:spcPts val="0"/>
              </a:spcBef>
              <a:spcAft>
                <a:spcPts val="0"/>
              </a:spcAft>
              <a:buSzPts val="3000"/>
              <a:buNone/>
              <a:defRPr>
                <a:latin typeface="Arial"/>
                <a:ea typeface="Arial"/>
                <a:cs typeface="Arial"/>
                <a:sym typeface="Arial"/>
              </a:defRPr>
            </a:lvl8pPr>
            <a:lvl9pPr lvl="8" algn="l">
              <a:lnSpc>
                <a:spcPct val="100000"/>
              </a:lnSpc>
              <a:spcBef>
                <a:spcPts val="0"/>
              </a:spcBef>
              <a:spcAft>
                <a:spcPts val="0"/>
              </a:spcAft>
              <a:buSzPts val="3000"/>
              <a:buNone/>
              <a:defRPr>
                <a:latin typeface="Arial"/>
                <a:ea typeface="Arial"/>
                <a:cs typeface="Arial"/>
                <a:sym typeface="Arial"/>
              </a:defRPr>
            </a:lvl9pPr>
          </a:lstStyle>
          <a:p/>
        </p:txBody>
      </p:sp>
      <p:pic>
        <p:nvPicPr>
          <p:cNvPr id="276" name="Google Shape;276;p56"/>
          <p:cNvPicPr preferRelativeResize="0"/>
          <p:nvPr/>
        </p:nvPicPr>
        <p:blipFill rotWithShape="1">
          <a:blip r:embed="rId2">
            <a:alphaModFix/>
          </a:blip>
          <a:srcRect b="0" l="0" r="0" t="0"/>
          <a:stretch/>
        </p:blipFill>
        <p:spPr>
          <a:xfrm>
            <a:off x="729269" y="4341138"/>
            <a:ext cx="507365" cy="20632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Title">
  <p:cSld name="CUSTOM_3">
    <p:bg>
      <p:bgPr>
        <a:solidFill>
          <a:srgbClr val="FFFFFF"/>
        </a:solidFill>
      </p:bgPr>
    </p:bg>
    <p:spTree>
      <p:nvGrpSpPr>
        <p:cNvPr id="277" name="Shape 277"/>
        <p:cNvGrpSpPr/>
        <p:nvPr/>
      </p:nvGrpSpPr>
      <p:grpSpPr>
        <a:xfrm>
          <a:off x="0" y="0"/>
          <a:ext cx="0" cy="0"/>
          <a:chOff x="0" y="0"/>
          <a:chExt cx="0" cy="0"/>
        </a:xfrm>
      </p:grpSpPr>
      <p:sp>
        <p:nvSpPr>
          <p:cNvPr id="278" name="Google Shape;278;p57"/>
          <p:cNvSpPr/>
          <p:nvPr/>
        </p:nvSpPr>
        <p:spPr>
          <a:xfrm>
            <a:off x="0" y="0"/>
            <a:ext cx="9152100" cy="987300"/>
          </a:xfrm>
          <a:prstGeom prst="rect">
            <a:avLst/>
          </a:prstGeom>
          <a:solidFill>
            <a:srgbClr val="00AEBC"/>
          </a:solidFill>
          <a:ln>
            <a:noFill/>
          </a:ln>
        </p:spPr>
        <p:txBody>
          <a:bodyPr anchorCtr="0" anchor="ctr" bIns="95625" lIns="95625" spcFirstLastPara="1" rIns="95625" wrap="square" tIns="95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7"/>
          <p:cNvSpPr txBox="1"/>
          <p:nvPr>
            <p:ph type="title"/>
          </p:nvPr>
        </p:nvSpPr>
        <p:spPr>
          <a:xfrm>
            <a:off x="1256300" y="132551"/>
            <a:ext cx="7096800" cy="477300"/>
          </a:xfrm>
          <a:prstGeom prst="rect">
            <a:avLst/>
          </a:prstGeom>
          <a:noFill/>
          <a:ln>
            <a:noFill/>
          </a:ln>
        </p:spPr>
        <p:txBody>
          <a:bodyPr anchorCtr="0" anchor="t" bIns="95625" lIns="95625" spcFirstLastPara="1" rIns="95625" wrap="square" tIns="95625">
            <a:noAutofit/>
          </a:bodyPr>
          <a:lstStyle>
            <a:lvl1pPr lvl="0" algn="ctr">
              <a:lnSpc>
                <a:spcPct val="100000"/>
              </a:lnSpc>
              <a:spcBef>
                <a:spcPts val="0"/>
              </a:spcBef>
              <a:spcAft>
                <a:spcPts val="0"/>
              </a:spcAft>
              <a:buSzPts val="3000"/>
              <a:buNone/>
              <a:defRPr b="1"/>
            </a:lvl1pPr>
            <a:lvl2pPr lvl="1" algn="ctr">
              <a:lnSpc>
                <a:spcPct val="100000"/>
              </a:lnSpc>
              <a:spcBef>
                <a:spcPts val="0"/>
              </a:spcBef>
              <a:spcAft>
                <a:spcPts val="0"/>
              </a:spcAft>
              <a:buSzPts val="3000"/>
              <a:buNone/>
              <a:defRPr b="1">
                <a:latin typeface="Arial"/>
                <a:ea typeface="Arial"/>
                <a:cs typeface="Arial"/>
                <a:sym typeface="Arial"/>
              </a:defRPr>
            </a:lvl2pPr>
            <a:lvl3pPr lvl="2" algn="ctr">
              <a:lnSpc>
                <a:spcPct val="100000"/>
              </a:lnSpc>
              <a:spcBef>
                <a:spcPts val="0"/>
              </a:spcBef>
              <a:spcAft>
                <a:spcPts val="0"/>
              </a:spcAft>
              <a:buSzPts val="3000"/>
              <a:buNone/>
              <a:defRPr b="1">
                <a:latin typeface="Arial"/>
                <a:ea typeface="Arial"/>
                <a:cs typeface="Arial"/>
                <a:sym typeface="Arial"/>
              </a:defRPr>
            </a:lvl3pPr>
            <a:lvl4pPr lvl="3" algn="ctr">
              <a:lnSpc>
                <a:spcPct val="100000"/>
              </a:lnSpc>
              <a:spcBef>
                <a:spcPts val="0"/>
              </a:spcBef>
              <a:spcAft>
                <a:spcPts val="0"/>
              </a:spcAft>
              <a:buSzPts val="3000"/>
              <a:buNone/>
              <a:defRPr b="1">
                <a:latin typeface="Arial"/>
                <a:ea typeface="Arial"/>
                <a:cs typeface="Arial"/>
                <a:sym typeface="Arial"/>
              </a:defRPr>
            </a:lvl4pPr>
            <a:lvl5pPr lvl="4" algn="ctr">
              <a:lnSpc>
                <a:spcPct val="100000"/>
              </a:lnSpc>
              <a:spcBef>
                <a:spcPts val="0"/>
              </a:spcBef>
              <a:spcAft>
                <a:spcPts val="0"/>
              </a:spcAft>
              <a:buSzPts val="3000"/>
              <a:buNone/>
              <a:defRPr b="1">
                <a:latin typeface="Arial"/>
                <a:ea typeface="Arial"/>
                <a:cs typeface="Arial"/>
                <a:sym typeface="Arial"/>
              </a:defRPr>
            </a:lvl5pPr>
            <a:lvl6pPr lvl="5" algn="ctr">
              <a:lnSpc>
                <a:spcPct val="100000"/>
              </a:lnSpc>
              <a:spcBef>
                <a:spcPts val="0"/>
              </a:spcBef>
              <a:spcAft>
                <a:spcPts val="0"/>
              </a:spcAft>
              <a:buSzPts val="3000"/>
              <a:buNone/>
              <a:defRPr b="1">
                <a:latin typeface="Arial"/>
                <a:ea typeface="Arial"/>
                <a:cs typeface="Arial"/>
                <a:sym typeface="Arial"/>
              </a:defRPr>
            </a:lvl6pPr>
            <a:lvl7pPr lvl="6" algn="ctr">
              <a:lnSpc>
                <a:spcPct val="100000"/>
              </a:lnSpc>
              <a:spcBef>
                <a:spcPts val="0"/>
              </a:spcBef>
              <a:spcAft>
                <a:spcPts val="0"/>
              </a:spcAft>
              <a:buSzPts val="3000"/>
              <a:buNone/>
              <a:defRPr b="1">
                <a:latin typeface="Arial"/>
                <a:ea typeface="Arial"/>
                <a:cs typeface="Arial"/>
                <a:sym typeface="Arial"/>
              </a:defRPr>
            </a:lvl7pPr>
            <a:lvl8pPr lvl="7" algn="ctr">
              <a:lnSpc>
                <a:spcPct val="100000"/>
              </a:lnSpc>
              <a:spcBef>
                <a:spcPts val="0"/>
              </a:spcBef>
              <a:spcAft>
                <a:spcPts val="0"/>
              </a:spcAft>
              <a:buSzPts val="3000"/>
              <a:buNone/>
              <a:defRPr b="1">
                <a:latin typeface="Arial"/>
                <a:ea typeface="Arial"/>
                <a:cs typeface="Arial"/>
                <a:sym typeface="Arial"/>
              </a:defRPr>
            </a:lvl8pPr>
            <a:lvl9pPr lvl="8" algn="ctr">
              <a:lnSpc>
                <a:spcPct val="100000"/>
              </a:lnSpc>
              <a:spcBef>
                <a:spcPts val="0"/>
              </a:spcBef>
              <a:spcAft>
                <a:spcPts val="0"/>
              </a:spcAft>
              <a:buSzPts val="3000"/>
              <a:buNone/>
              <a:defRPr b="1">
                <a:latin typeface="Arial"/>
                <a:ea typeface="Arial"/>
                <a:cs typeface="Arial"/>
                <a:sym typeface="Arial"/>
              </a:defRPr>
            </a:lvl9pPr>
          </a:lstStyle>
          <a:p/>
        </p:txBody>
      </p:sp>
      <p:pic>
        <p:nvPicPr>
          <p:cNvPr id="280" name="Google Shape;280;p57"/>
          <p:cNvPicPr preferRelativeResize="0"/>
          <p:nvPr/>
        </p:nvPicPr>
        <p:blipFill rotWithShape="1">
          <a:blip r:embed="rId2">
            <a:alphaModFix/>
          </a:blip>
          <a:srcRect b="0" l="0" r="0" t="0"/>
          <a:stretch/>
        </p:blipFill>
        <p:spPr>
          <a:xfrm>
            <a:off x="144500" y="132550"/>
            <a:ext cx="808873" cy="24887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 Slide 6">
    <p:spTree>
      <p:nvGrpSpPr>
        <p:cNvPr id="284" name="Shape 284"/>
        <p:cNvGrpSpPr/>
        <p:nvPr/>
      </p:nvGrpSpPr>
      <p:grpSpPr>
        <a:xfrm>
          <a:off x="0" y="0"/>
          <a:ext cx="0" cy="0"/>
          <a:chOff x="0" y="0"/>
          <a:chExt cx="0" cy="0"/>
        </a:xfrm>
      </p:grpSpPr>
      <p:pic>
        <p:nvPicPr>
          <p:cNvPr id="285" name="Google Shape;285;p5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86" name="Google Shape;286;p59"/>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4000"/>
              <a:buFont typeface="Montserrat"/>
              <a:buNone/>
              <a:defRPr sz="4000">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59"/>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88" name="Google Shape;288;p59"/>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352C77"/>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289" name="Shape 289"/>
        <p:cNvGrpSpPr/>
        <p:nvPr/>
      </p:nvGrpSpPr>
      <p:grpSpPr>
        <a:xfrm>
          <a:off x="0" y="0"/>
          <a:ext cx="0" cy="0"/>
          <a:chOff x="0" y="0"/>
          <a:chExt cx="0" cy="0"/>
        </a:xfrm>
      </p:grpSpPr>
      <p:pic>
        <p:nvPicPr>
          <p:cNvPr id="290" name="Google Shape;290;p60"/>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91" name="Google Shape;291;p60"/>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60"/>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293" name="Shape 293"/>
        <p:cNvGrpSpPr/>
        <p:nvPr/>
      </p:nvGrpSpPr>
      <p:grpSpPr>
        <a:xfrm>
          <a:off x="0" y="0"/>
          <a:ext cx="0" cy="0"/>
          <a:chOff x="0" y="0"/>
          <a:chExt cx="0" cy="0"/>
        </a:xfrm>
      </p:grpSpPr>
      <p:pic>
        <p:nvPicPr>
          <p:cNvPr id="294" name="Google Shape;294;p6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95" name="Google Shape;295;p61"/>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61"/>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7" name="Google Shape;297;p61"/>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F8BA9D"/>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
  <p:cSld name="Tree text block">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9" name="Google Shape;39;p7"/>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0" name="Google Shape;40;p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text slide">
  <p:cSld name="Bullet text slide">
    <p:spTree>
      <p:nvGrpSpPr>
        <p:cNvPr id="298" name="Shape 298"/>
        <p:cNvGrpSpPr/>
        <p:nvPr/>
      </p:nvGrpSpPr>
      <p:grpSpPr>
        <a:xfrm>
          <a:off x="0" y="0"/>
          <a:ext cx="0" cy="0"/>
          <a:chOff x="0" y="0"/>
          <a:chExt cx="0" cy="0"/>
        </a:xfrm>
      </p:grpSpPr>
      <p:sp>
        <p:nvSpPr>
          <p:cNvPr id="299" name="Google Shape;299;p62"/>
          <p:cNvSpPr txBox="1"/>
          <p:nvPr>
            <p:ph idx="1" type="body"/>
          </p:nvPr>
        </p:nvSpPr>
        <p:spPr>
          <a:xfrm>
            <a:off x="348018" y="1116824"/>
            <a:ext cx="8167200" cy="36939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SzPts val="1800"/>
              <a:buFont typeface="Arial"/>
              <a:buChar char="•"/>
              <a:defRPr/>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00" name="Google Shape;300;p6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01" name="Google Shape;301;p6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2" name="Google Shape;302;p6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p:cSld name="Tree text block_tree icon">
    <p:spTree>
      <p:nvGrpSpPr>
        <p:cNvPr id="303" name="Shape 303"/>
        <p:cNvGrpSpPr/>
        <p:nvPr/>
      </p:nvGrpSpPr>
      <p:grpSpPr>
        <a:xfrm>
          <a:off x="0" y="0"/>
          <a:ext cx="0" cy="0"/>
          <a:chOff x="0" y="0"/>
          <a:chExt cx="0" cy="0"/>
        </a:xfrm>
      </p:grpSpPr>
      <p:pic>
        <p:nvPicPr>
          <p:cNvPr id="304" name="Google Shape;304;p6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05" name="Google Shape;305;p6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63"/>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7" name="Google Shape;307;p63"/>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08" name="Google Shape;308;p63"/>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
  <p:cSld name="Tree text block">
    <p:spTree>
      <p:nvGrpSpPr>
        <p:cNvPr id="309" name="Shape 309"/>
        <p:cNvGrpSpPr/>
        <p:nvPr/>
      </p:nvGrpSpPr>
      <p:grpSpPr>
        <a:xfrm>
          <a:off x="0" y="0"/>
          <a:ext cx="0" cy="0"/>
          <a:chOff x="0" y="0"/>
          <a:chExt cx="0" cy="0"/>
        </a:xfrm>
      </p:grpSpPr>
      <p:pic>
        <p:nvPicPr>
          <p:cNvPr id="310" name="Google Shape;310;p64"/>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11" name="Google Shape;311;p64"/>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312" name="Google Shape;312;p6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6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4" name="Google Shape;314;p6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p:cSld name="Tree text block_no heading bar">
    <p:spTree>
      <p:nvGrpSpPr>
        <p:cNvPr id="315" name="Shape 315"/>
        <p:cNvGrpSpPr/>
        <p:nvPr/>
      </p:nvGrpSpPr>
      <p:grpSpPr>
        <a:xfrm>
          <a:off x="0" y="0"/>
          <a:ext cx="0" cy="0"/>
          <a:chOff x="0" y="0"/>
          <a:chExt cx="0" cy="0"/>
        </a:xfrm>
      </p:grpSpPr>
      <p:pic>
        <p:nvPicPr>
          <p:cNvPr id="316" name="Google Shape;316;p65"/>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17" name="Google Shape;317;p65"/>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318" name="Google Shape;318;p6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9" name="Google Shape;319;p65"/>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lock">
  <p:cSld name="Basic text block">
    <p:spTree>
      <p:nvGrpSpPr>
        <p:cNvPr id="320" name="Shape 320"/>
        <p:cNvGrpSpPr/>
        <p:nvPr/>
      </p:nvGrpSpPr>
      <p:grpSpPr>
        <a:xfrm>
          <a:off x="0" y="0"/>
          <a:ext cx="0" cy="0"/>
          <a:chOff x="0" y="0"/>
          <a:chExt cx="0" cy="0"/>
        </a:xfrm>
      </p:grpSpPr>
      <p:sp>
        <p:nvSpPr>
          <p:cNvPr id="321" name="Google Shape;321;p6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2" name="Google Shape;322;p66"/>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6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24" name="Google Shape;324;p66"/>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2">
  <p:cSld name="Tree text block_no heading bar 2">
    <p:spTree>
      <p:nvGrpSpPr>
        <p:cNvPr id="325" name="Shape 325"/>
        <p:cNvGrpSpPr/>
        <p:nvPr/>
      </p:nvGrpSpPr>
      <p:grpSpPr>
        <a:xfrm>
          <a:off x="0" y="0"/>
          <a:ext cx="0" cy="0"/>
          <a:chOff x="0" y="0"/>
          <a:chExt cx="0" cy="0"/>
        </a:xfrm>
      </p:grpSpPr>
      <p:pic>
        <p:nvPicPr>
          <p:cNvPr id="326" name="Google Shape;326;p67"/>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27" name="Google Shape;327;p67"/>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328" name="Google Shape;328;p67"/>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67"/>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30" name="Google Shape;330;p67"/>
          <p:cNvPicPr preferRelativeResize="0"/>
          <p:nvPr/>
        </p:nvPicPr>
        <p:blipFill rotWithShape="1">
          <a:blip r:embed="rId4">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331" name="Shape 331"/>
        <p:cNvGrpSpPr/>
        <p:nvPr/>
      </p:nvGrpSpPr>
      <p:grpSpPr>
        <a:xfrm>
          <a:off x="0" y="0"/>
          <a:ext cx="0" cy="0"/>
          <a:chOff x="0" y="0"/>
          <a:chExt cx="0" cy="0"/>
        </a:xfrm>
      </p:grpSpPr>
      <p:sp>
        <p:nvSpPr>
          <p:cNvPr id="332" name="Google Shape;332;p68"/>
          <p:cNvSpPr/>
          <p:nvPr>
            <p:ph idx="2" type="chart"/>
          </p:nvPr>
        </p:nvSpPr>
        <p:spPr>
          <a:xfrm>
            <a:off x="741363" y="1143582"/>
            <a:ext cx="7578600" cy="3373500"/>
          </a:xfrm>
          <a:prstGeom prst="rect">
            <a:avLst/>
          </a:prstGeom>
          <a:noFill/>
          <a:ln>
            <a:noFill/>
          </a:ln>
        </p:spPr>
        <p:txBody>
          <a:bodyPr anchorCtr="0" anchor="t" bIns="0" lIns="0" spcFirstLastPara="1" rIns="0" wrap="square" tIns="0">
            <a:noAutofit/>
          </a:bodyPr>
          <a:lstStyle>
            <a:lvl1pPr lvl="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lvl="1"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lvl="2"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lvl="3"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lvl="4"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lvl="5"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333" name="Google Shape;333;p6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4" name="Google Shape;334;p6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5" name="Google Shape;335;p68"/>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Slide">
  <p:cSld name="2_Quote Slide">
    <p:spTree>
      <p:nvGrpSpPr>
        <p:cNvPr id="336" name="Shape 336"/>
        <p:cNvGrpSpPr/>
        <p:nvPr/>
      </p:nvGrpSpPr>
      <p:grpSpPr>
        <a:xfrm>
          <a:off x="0" y="0"/>
          <a:ext cx="0" cy="0"/>
          <a:chOff x="0" y="0"/>
          <a:chExt cx="0" cy="0"/>
        </a:xfrm>
      </p:grpSpPr>
      <p:pic>
        <p:nvPicPr>
          <p:cNvPr id="337" name="Google Shape;337;p6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38" name="Google Shape;338;p69"/>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39" name="Google Shape;339;p69"/>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lide">
  <p:cSld name="1_Quote Slide">
    <p:spTree>
      <p:nvGrpSpPr>
        <p:cNvPr id="340" name="Shape 340"/>
        <p:cNvGrpSpPr/>
        <p:nvPr/>
      </p:nvGrpSpPr>
      <p:grpSpPr>
        <a:xfrm>
          <a:off x="0" y="0"/>
          <a:ext cx="0" cy="0"/>
          <a:chOff x="0" y="0"/>
          <a:chExt cx="0" cy="0"/>
        </a:xfrm>
      </p:grpSpPr>
      <p:pic>
        <p:nvPicPr>
          <p:cNvPr id="341" name="Google Shape;341;p7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42" name="Google Shape;342;p70"/>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43" name="Google Shape;343;p70"/>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ext">
  <p:cSld name="Photo and Text">
    <p:spTree>
      <p:nvGrpSpPr>
        <p:cNvPr id="344" name="Shape 344"/>
        <p:cNvGrpSpPr/>
        <p:nvPr/>
      </p:nvGrpSpPr>
      <p:grpSpPr>
        <a:xfrm>
          <a:off x="0" y="0"/>
          <a:ext cx="0" cy="0"/>
          <a:chOff x="0" y="0"/>
          <a:chExt cx="0" cy="0"/>
        </a:xfrm>
      </p:grpSpPr>
      <p:pic>
        <p:nvPicPr>
          <p:cNvPr id="345" name="Google Shape;345;p71"/>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46" name="Google Shape;346;p71"/>
          <p:cNvSpPr txBox="1"/>
          <p:nvPr>
            <p:ph idx="1" type="body"/>
          </p:nvPr>
        </p:nvSpPr>
        <p:spPr>
          <a:xfrm>
            <a:off x="4739524" y="1467193"/>
            <a:ext cx="39807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7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8" name="Google Shape;348;p71"/>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71"/>
          <p:cNvSpPr/>
          <p:nvPr>
            <p:ph idx="2" type="pic"/>
          </p:nvPr>
        </p:nvSpPr>
        <p:spPr>
          <a:xfrm>
            <a:off x="403225" y="1102405"/>
            <a:ext cx="4043400" cy="3622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p:cSld name="Tree text block_no heading bar">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6" name="Google Shape;46;p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8"/>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bullet ">
  <p:cSld name="Double bullet ">
    <p:spTree>
      <p:nvGrpSpPr>
        <p:cNvPr id="350" name="Shape 350"/>
        <p:cNvGrpSpPr/>
        <p:nvPr/>
      </p:nvGrpSpPr>
      <p:grpSpPr>
        <a:xfrm>
          <a:off x="0" y="0"/>
          <a:ext cx="0" cy="0"/>
          <a:chOff x="0" y="0"/>
          <a:chExt cx="0" cy="0"/>
        </a:xfrm>
      </p:grpSpPr>
      <p:sp>
        <p:nvSpPr>
          <p:cNvPr id="351" name="Google Shape;351;p72"/>
          <p:cNvSpPr txBox="1"/>
          <p:nvPr>
            <p:ph idx="1" type="body"/>
          </p:nvPr>
        </p:nvSpPr>
        <p:spPr>
          <a:xfrm>
            <a:off x="357484"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2" name="Google Shape;352;p72"/>
          <p:cNvSpPr txBox="1"/>
          <p:nvPr>
            <p:ph idx="2" type="body"/>
          </p:nvPr>
        </p:nvSpPr>
        <p:spPr>
          <a:xfrm>
            <a:off x="4629150"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53" name="Google Shape;353;p7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54" name="Google Shape;354;p7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5" name="Google Shape;355;p7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2">
  <p:cSld name="Title Pistachio 2">
    <p:spTree>
      <p:nvGrpSpPr>
        <p:cNvPr id="356" name="Shape 356"/>
        <p:cNvGrpSpPr/>
        <p:nvPr/>
      </p:nvGrpSpPr>
      <p:grpSpPr>
        <a:xfrm>
          <a:off x="0" y="0"/>
          <a:ext cx="0" cy="0"/>
          <a:chOff x="0" y="0"/>
          <a:chExt cx="0" cy="0"/>
        </a:xfrm>
      </p:grpSpPr>
      <p:pic>
        <p:nvPicPr>
          <p:cNvPr id="357" name="Google Shape;357;p7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358" name="Google Shape;358;p73"/>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Quote Slide">
  <p:cSld name="8_Quote Slide">
    <p:spTree>
      <p:nvGrpSpPr>
        <p:cNvPr id="359" name="Shape 359"/>
        <p:cNvGrpSpPr/>
        <p:nvPr/>
      </p:nvGrpSpPr>
      <p:grpSpPr>
        <a:xfrm>
          <a:off x="0" y="0"/>
          <a:ext cx="0" cy="0"/>
          <a:chOff x="0" y="0"/>
          <a:chExt cx="0" cy="0"/>
        </a:xfrm>
      </p:grpSpPr>
      <p:pic>
        <p:nvPicPr>
          <p:cNvPr id="360" name="Google Shape;360;p74"/>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361" name="Google Shape;361;p74"/>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62" name="Google Shape;362;p7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p:cSld name="Basic text Pistachio band">
    <p:spTree>
      <p:nvGrpSpPr>
        <p:cNvPr id="363" name="Shape 363"/>
        <p:cNvGrpSpPr/>
        <p:nvPr/>
      </p:nvGrpSpPr>
      <p:grpSpPr>
        <a:xfrm>
          <a:off x="0" y="0"/>
          <a:ext cx="0" cy="0"/>
          <a:chOff x="0" y="0"/>
          <a:chExt cx="0" cy="0"/>
        </a:xfrm>
      </p:grpSpPr>
      <p:pic>
        <p:nvPicPr>
          <p:cNvPr id="364" name="Google Shape;364;p7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65" name="Google Shape;365;p7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6" name="Google Shape;366;p75"/>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367" name="Google Shape;367;p7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p:cSld name="Title Banana">
    <p:spTree>
      <p:nvGrpSpPr>
        <p:cNvPr id="368" name="Shape 368"/>
        <p:cNvGrpSpPr/>
        <p:nvPr/>
      </p:nvGrpSpPr>
      <p:grpSpPr>
        <a:xfrm>
          <a:off x="0" y="0"/>
          <a:ext cx="0" cy="0"/>
          <a:chOff x="0" y="0"/>
          <a:chExt cx="0" cy="0"/>
        </a:xfrm>
      </p:grpSpPr>
      <p:pic>
        <p:nvPicPr>
          <p:cNvPr id="369" name="Google Shape;369;p7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70" name="Google Shape;370;p7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icon">
  <p:cSld name="Basic text Banana band icon">
    <p:spTree>
      <p:nvGrpSpPr>
        <p:cNvPr id="371" name="Shape 371"/>
        <p:cNvGrpSpPr/>
        <p:nvPr/>
      </p:nvGrpSpPr>
      <p:grpSpPr>
        <a:xfrm>
          <a:off x="0" y="0"/>
          <a:ext cx="0" cy="0"/>
          <a:chOff x="0" y="0"/>
          <a:chExt cx="0" cy="0"/>
        </a:xfrm>
      </p:grpSpPr>
      <p:pic>
        <p:nvPicPr>
          <p:cNvPr id="372" name="Google Shape;372;p77"/>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73" name="Google Shape;373;p7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77"/>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5" name="Google Shape;375;p7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6" name="Google Shape;376;p77"/>
          <p:cNvPicPr preferRelativeResize="0"/>
          <p:nvPr/>
        </p:nvPicPr>
        <p:blipFill rotWithShape="1">
          <a:blip r:embed="rId3">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Slide">
  <p:cSld name="3_Quote Slide">
    <p:spTree>
      <p:nvGrpSpPr>
        <p:cNvPr id="377" name="Shape 377"/>
        <p:cNvGrpSpPr/>
        <p:nvPr/>
      </p:nvGrpSpPr>
      <p:grpSpPr>
        <a:xfrm>
          <a:off x="0" y="0"/>
          <a:ext cx="0" cy="0"/>
          <a:chOff x="0" y="0"/>
          <a:chExt cx="0" cy="0"/>
        </a:xfrm>
      </p:grpSpPr>
      <p:pic>
        <p:nvPicPr>
          <p:cNvPr id="378" name="Google Shape;378;p7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79" name="Google Shape;379;p78"/>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80" name="Google Shape;380;p7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381" name="Shape 381"/>
        <p:cNvGrpSpPr/>
        <p:nvPr/>
      </p:nvGrpSpPr>
      <p:grpSpPr>
        <a:xfrm>
          <a:off x="0" y="0"/>
          <a:ext cx="0" cy="0"/>
          <a:chOff x="0" y="0"/>
          <a:chExt cx="0" cy="0"/>
        </a:xfrm>
      </p:grpSpPr>
      <p:pic>
        <p:nvPicPr>
          <p:cNvPr id="382" name="Google Shape;382;p7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383" name="Google Shape;383;p79"/>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4500"/>
              <a:buFont typeface="Montserrat"/>
              <a:buNone/>
              <a:defRPr sz="45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79"/>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385" name="Shape 385"/>
        <p:cNvGrpSpPr/>
        <p:nvPr/>
      </p:nvGrpSpPr>
      <p:grpSpPr>
        <a:xfrm>
          <a:off x="0" y="0"/>
          <a:ext cx="0" cy="0"/>
          <a:chOff x="0" y="0"/>
          <a:chExt cx="0" cy="0"/>
        </a:xfrm>
      </p:grpSpPr>
      <p:pic>
        <p:nvPicPr>
          <p:cNvPr id="386" name="Google Shape;386;p8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87" name="Google Shape;387;p80"/>
          <p:cNvSpPr txBox="1"/>
          <p:nvPr>
            <p:ph type="ctrTitle"/>
          </p:nvPr>
        </p:nvSpPr>
        <p:spPr>
          <a:xfrm>
            <a:off x="453788" y="1658331"/>
            <a:ext cx="68580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8" name="Google Shape;388;p80"/>
          <p:cNvSpPr txBox="1"/>
          <p:nvPr>
            <p:ph idx="1" type="subTitle"/>
          </p:nvPr>
        </p:nvSpPr>
        <p:spPr>
          <a:xfrm>
            <a:off x="453788" y="3220146"/>
            <a:ext cx="68580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89" name="Google Shape;389;p80"/>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chemeClr val="lt1"/>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390" name="Shape 390"/>
        <p:cNvGrpSpPr/>
        <p:nvPr/>
      </p:nvGrpSpPr>
      <p:grpSpPr>
        <a:xfrm>
          <a:off x="0" y="0"/>
          <a:ext cx="0" cy="0"/>
          <a:chOff x="0" y="0"/>
          <a:chExt cx="0" cy="0"/>
        </a:xfrm>
      </p:grpSpPr>
      <p:pic>
        <p:nvPicPr>
          <p:cNvPr id="391" name="Google Shape;391;p8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92" name="Google Shape;392;p81"/>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93" name="Google Shape;393;p81"/>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lock">
  <p:cSld name="Basic text block">
    <p:spTree>
      <p:nvGrpSpPr>
        <p:cNvPr id="48" name="Shape 48"/>
        <p:cNvGrpSpPr/>
        <p:nvPr/>
      </p:nvGrpSpPr>
      <p:grpSpPr>
        <a:xfrm>
          <a:off x="0" y="0"/>
          <a:ext cx="0" cy="0"/>
          <a:chOff x="0" y="0"/>
          <a:chExt cx="0" cy="0"/>
        </a:xfrm>
      </p:grpSpPr>
      <p:sp>
        <p:nvSpPr>
          <p:cNvPr id="49" name="Google Shape;49;p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 name="Google Shape;50;p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 name="Google Shape;52;p9"/>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Quote Slide">
  <p:cSld name="5_Quote Slide">
    <p:spTree>
      <p:nvGrpSpPr>
        <p:cNvPr id="394" name="Shape 394"/>
        <p:cNvGrpSpPr/>
        <p:nvPr/>
      </p:nvGrpSpPr>
      <p:grpSpPr>
        <a:xfrm>
          <a:off x="0" y="0"/>
          <a:ext cx="0" cy="0"/>
          <a:chOff x="0" y="0"/>
          <a:chExt cx="0" cy="0"/>
        </a:xfrm>
      </p:grpSpPr>
      <p:pic>
        <p:nvPicPr>
          <p:cNvPr id="395" name="Google Shape;395;p82"/>
          <p:cNvPicPr preferRelativeResize="0"/>
          <p:nvPr/>
        </p:nvPicPr>
        <p:blipFill rotWithShape="1">
          <a:blip r:embed="rId2">
            <a:alphaModFix/>
          </a:blip>
          <a:srcRect b="0" l="0" r="0" t="0"/>
          <a:stretch/>
        </p:blipFill>
        <p:spPr>
          <a:xfrm>
            <a:off x="0" y="945"/>
            <a:ext cx="9145683" cy="5142553"/>
          </a:xfrm>
          <a:prstGeom prst="rect">
            <a:avLst/>
          </a:prstGeom>
          <a:noFill/>
          <a:ln>
            <a:noFill/>
          </a:ln>
        </p:spPr>
      </p:pic>
      <p:sp>
        <p:nvSpPr>
          <p:cNvPr id="396" name="Google Shape;396;p82"/>
          <p:cNvSpPr txBox="1"/>
          <p:nvPr>
            <p:ph idx="1" type="body"/>
          </p:nvPr>
        </p:nvSpPr>
        <p:spPr>
          <a:xfrm>
            <a:off x="2052162" y="1717118"/>
            <a:ext cx="5360700" cy="28263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97" name="Google Shape;397;p82"/>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Quote Slide">
  <p:cSld name="6_Quote Slide">
    <p:spTree>
      <p:nvGrpSpPr>
        <p:cNvPr id="398" name="Shape 398"/>
        <p:cNvGrpSpPr/>
        <p:nvPr/>
      </p:nvGrpSpPr>
      <p:grpSpPr>
        <a:xfrm>
          <a:off x="0" y="0"/>
          <a:ext cx="0" cy="0"/>
          <a:chOff x="0" y="0"/>
          <a:chExt cx="0" cy="0"/>
        </a:xfrm>
      </p:grpSpPr>
      <p:pic>
        <p:nvPicPr>
          <p:cNvPr id="399" name="Google Shape;399;p8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00" name="Google Shape;400;p83"/>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01" name="Google Shape;401;p83"/>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Slide">
  <p:cSld name="7_Quote Slide">
    <p:spTree>
      <p:nvGrpSpPr>
        <p:cNvPr id="402" name="Shape 402"/>
        <p:cNvGrpSpPr/>
        <p:nvPr/>
      </p:nvGrpSpPr>
      <p:grpSpPr>
        <a:xfrm>
          <a:off x="0" y="0"/>
          <a:ext cx="0" cy="0"/>
          <a:chOff x="0" y="0"/>
          <a:chExt cx="0" cy="0"/>
        </a:xfrm>
      </p:grpSpPr>
      <p:pic>
        <p:nvPicPr>
          <p:cNvPr id="403" name="Google Shape;403;p8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04" name="Google Shape;404;p84"/>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05" name="Google Shape;405;p8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Quote Slide">
  <p:cSld name="4_Quote Slide">
    <p:spTree>
      <p:nvGrpSpPr>
        <p:cNvPr id="406" name="Shape 406"/>
        <p:cNvGrpSpPr/>
        <p:nvPr/>
      </p:nvGrpSpPr>
      <p:grpSpPr>
        <a:xfrm>
          <a:off x="0" y="0"/>
          <a:ext cx="0" cy="0"/>
          <a:chOff x="0" y="0"/>
          <a:chExt cx="0" cy="0"/>
        </a:xfrm>
      </p:grpSpPr>
      <p:pic>
        <p:nvPicPr>
          <p:cNvPr id="407" name="Google Shape;407;p8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08" name="Google Shape;408;p85"/>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09" name="Google Shape;409;p8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p:cSld name="Section Starter">
    <p:spTree>
      <p:nvGrpSpPr>
        <p:cNvPr id="410" name="Shape 410"/>
        <p:cNvGrpSpPr/>
        <p:nvPr/>
      </p:nvGrpSpPr>
      <p:grpSpPr>
        <a:xfrm>
          <a:off x="0" y="0"/>
          <a:ext cx="0" cy="0"/>
          <a:chOff x="0" y="0"/>
          <a:chExt cx="0" cy="0"/>
        </a:xfrm>
      </p:grpSpPr>
      <p:pic>
        <p:nvPicPr>
          <p:cNvPr id="411" name="Google Shape;411;p86"/>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12" name="Google Shape;412;p8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p:cSld name="Basic text Peach band">
    <p:spTree>
      <p:nvGrpSpPr>
        <p:cNvPr id="413" name="Shape 413"/>
        <p:cNvGrpSpPr/>
        <p:nvPr/>
      </p:nvGrpSpPr>
      <p:grpSpPr>
        <a:xfrm>
          <a:off x="0" y="0"/>
          <a:ext cx="0" cy="0"/>
          <a:chOff x="0" y="0"/>
          <a:chExt cx="0" cy="0"/>
        </a:xfrm>
      </p:grpSpPr>
      <p:pic>
        <p:nvPicPr>
          <p:cNvPr id="414" name="Google Shape;414;p8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415" name="Google Shape;415;p8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6" name="Google Shape;416;p87"/>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7" name="Google Shape;417;p8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_tree icon">
  <p:cSld name="Basic text Peach band_tree icon">
    <p:spTree>
      <p:nvGrpSpPr>
        <p:cNvPr id="418" name="Shape 418"/>
        <p:cNvGrpSpPr/>
        <p:nvPr/>
      </p:nvGrpSpPr>
      <p:grpSpPr>
        <a:xfrm>
          <a:off x="0" y="0"/>
          <a:ext cx="0" cy="0"/>
          <a:chOff x="0" y="0"/>
          <a:chExt cx="0" cy="0"/>
        </a:xfrm>
      </p:grpSpPr>
      <p:pic>
        <p:nvPicPr>
          <p:cNvPr id="419" name="Google Shape;419;p88"/>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20" name="Google Shape;420;p8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1" name="Google Shape;421;p88"/>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2" name="Google Shape;422;p8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23" name="Google Shape;423;p88"/>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icon">
  <p:cSld name="Basic text Peach band icon">
    <p:spTree>
      <p:nvGrpSpPr>
        <p:cNvPr id="424" name="Shape 424"/>
        <p:cNvGrpSpPr/>
        <p:nvPr/>
      </p:nvGrpSpPr>
      <p:grpSpPr>
        <a:xfrm>
          <a:off x="0" y="0"/>
          <a:ext cx="0" cy="0"/>
          <a:chOff x="0" y="0"/>
          <a:chExt cx="0" cy="0"/>
        </a:xfrm>
      </p:grpSpPr>
      <p:pic>
        <p:nvPicPr>
          <p:cNvPr id="425" name="Google Shape;425;p8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26" name="Google Shape;426;p8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7" name="Google Shape;427;p89"/>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8" name="Google Shape;428;p8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29" name="Google Shape;429;p89"/>
          <p:cNvPicPr preferRelativeResize="0"/>
          <p:nvPr/>
        </p:nvPicPr>
        <p:blipFill rotWithShape="1">
          <a:blip r:embed="rId3">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each band icon">
  <p:cSld name="1_Basic text Peach band icon">
    <p:spTree>
      <p:nvGrpSpPr>
        <p:cNvPr id="430" name="Shape 430"/>
        <p:cNvGrpSpPr/>
        <p:nvPr/>
      </p:nvGrpSpPr>
      <p:grpSpPr>
        <a:xfrm>
          <a:off x="0" y="0"/>
          <a:ext cx="0" cy="0"/>
          <a:chOff x="0" y="0"/>
          <a:chExt cx="0" cy="0"/>
        </a:xfrm>
      </p:grpSpPr>
      <p:sp>
        <p:nvSpPr>
          <p:cNvPr id="431" name="Google Shape;431;p9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2" name="Google Shape;432;p90"/>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3" name="Google Shape;433;p9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34" name="Google Shape;434;p90"/>
          <p:cNvPicPr preferRelativeResize="0"/>
          <p:nvPr/>
        </p:nvPicPr>
        <p:blipFill rotWithShape="1">
          <a:blip r:embed="rId2">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stachio">
  <p:cSld name="1_Title Pistachio">
    <p:spTree>
      <p:nvGrpSpPr>
        <p:cNvPr id="435" name="Shape 435"/>
        <p:cNvGrpSpPr/>
        <p:nvPr/>
      </p:nvGrpSpPr>
      <p:grpSpPr>
        <a:xfrm>
          <a:off x="0" y="0"/>
          <a:ext cx="0" cy="0"/>
          <a:chOff x="0" y="0"/>
          <a:chExt cx="0" cy="0"/>
        </a:xfrm>
      </p:grpSpPr>
      <p:pic>
        <p:nvPicPr>
          <p:cNvPr id="436" name="Google Shape;436;p91"/>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37" name="Google Shape;437;p91"/>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91"/>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2">
  <p:cSld name="Tree text block_no heading bar 2">
    <p:spTree>
      <p:nvGrpSpPr>
        <p:cNvPr id="53"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55" name="Google Shape;55;p10"/>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56" name="Google Shape;56;p10"/>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8" name="Google Shape;58;p10"/>
          <p:cNvPicPr preferRelativeResize="0"/>
          <p:nvPr/>
        </p:nvPicPr>
        <p:blipFill rotWithShape="1">
          <a:blip r:embed="rId4">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2">
  <p:cSld name="Section Starter 2">
    <p:spTree>
      <p:nvGrpSpPr>
        <p:cNvPr id="439" name="Shape 439"/>
        <p:cNvGrpSpPr/>
        <p:nvPr/>
      </p:nvGrpSpPr>
      <p:grpSpPr>
        <a:xfrm>
          <a:off x="0" y="0"/>
          <a:ext cx="0" cy="0"/>
          <a:chOff x="0" y="0"/>
          <a:chExt cx="0" cy="0"/>
        </a:xfrm>
      </p:grpSpPr>
      <p:pic>
        <p:nvPicPr>
          <p:cNvPr id="440" name="Google Shape;440;p92"/>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41" name="Google Shape;441;p92"/>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_tree icon">
  <p:cSld name="Basic text Pistachio band_tree icon">
    <p:spTree>
      <p:nvGrpSpPr>
        <p:cNvPr id="442" name="Shape 442"/>
        <p:cNvGrpSpPr/>
        <p:nvPr/>
      </p:nvGrpSpPr>
      <p:grpSpPr>
        <a:xfrm>
          <a:off x="0" y="0"/>
          <a:ext cx="0" cy="0"/>
          <a:chOff x="0" y="0"/>
          <a:chExt cx="0" cy="0"/>
        </a:xfrm>
      </p:grpSpPr>
      <p:pic>
        <p:nvPicPr>
          <p:cNvPr id="443" name="Google Shape;443;p93"/>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444" name="Google Shape;444;p9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5" name="Google Shape;445;p93"/>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446" name="Google Shape;446;p9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47" name="Google Shape;447;p93"/>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icon">
  <p:cSld name="Basic text Pistachio band icon">
    <p:spTree>
      <p:nvGrpSpPr>
        <p:cNvPr id="448" name="Shape 448"/>
        <p:cNvGrpSpPr/>
        <p:nvPr/>
      </p:nvGrpSpPr>
      <p:grpSpPr>
        <a:xfrm>
          <a:off x="0" y="0"/>
          <a:ext cx="0" cy="0"/>
          <a:chOff x="0" y="0"/>
          <a:chExt cx="0" cy="0"/>
        </a:xfrm>
      </p:grpSpPr>
      <p:pic>
        <p:nvPicPr>
          <p:cNvPr id="449" name="Google Shape;449;p94"/>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450" name="Google Shape;450;p9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1" name="Google Shape;451;p94"/>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452" name="Google Shape;452;p94"/>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3" name="Google Shape;453;p94"/>
          <p:cNvPicPr preferRelativeResize="0"/>
          <p:nvPr/>
        </p:nvPicPr>
        <p:blipFill rotWithShape="1">
          <a:blip r:embed="rId3">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istachio band icon">
  <p:cSld name="1_Basic text Pistachio band icon">
    <p:spTree>
      <p:nvGrpSpPr>
        <p:cNvPr id="454" name="Shape 454"/>
        <p:cNvGrpSpPr/>
        <p:nvPr/>
      </p:nvGrpSpPr>
      <p:grpSpPr>
        <a:xfrm>
          <a:off x="0" y="0"/>
          <a:ext cx="0" cy="0"/>
          <a:chOff x="0" y="0"/>
          <a:chExt cx="0" cy="0"/>
        </a:xfrm>
      </p:grpSpPr>
      <p:sp>
        <p:nvSpPr>
          <p:cNvPr id="455" name="Google Shape;455;p9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6" name="Google Shape;456;p95"/>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457" name="Google Shape;457;p9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8" name="Google Shape;458;p95"/>
          <p:cNvPicPr preferRelativeResize="0"/>
          <p:nvPr/>
        </p:nvPicPr>
        <p:blipFill rotWithShape="1">
          <a:blip r:embed="rId2">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p:cSld name="Title Pistachio">
    <p:spTree>
      <p:nvGrpSpPr>
        <p:cNvPr id="459" name="Shape 459"/>
        <p:cNvGrpSpPr/>
        <p:nvPr/>
      </p:nvGrpSpPr>
      <p:grpSpPr>
        <a:xfrm>
          <a:off x="0" y="0"/>
          <a:ext cx="0" cy="0"/>
          <a:chOff x="0" y="0"/>
          <a:chExt cx="0" cy="0"/>
        </a:xfrm>
      </p:grpSpPr>
      <p:pic>
        <p:nvPicPr>
          <p:cNvPr id="460" name="Google Shape;460;p9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61" name="Google Shape;461;p96"/>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96"/>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p:cSld name="Basic text Banana band">
    <p:spTree>
      <p:nvGrpSpPr>
        <p:cNvPr id="463" name="Shape 463"/>
        <p:cNvGrpSpPr/>
        <p:nvPr/>
      </p:nvGrpSpPr>
      <p:grpSpPr>
        <a:xfrm>
          <a:off x="0" y="0"/>
          <a:ext cx="0" cy="0"/>
          <a:chOff x="0" y="0"/>
          <a:chExt cx="0" cy="0"/>
        </a:xfrm>
      </p:grpSpPr>
      <p:pic>
        <p:nvPicPr>
          <p:cNvPr id="464" name="Google Shape;464;p9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465" name="Google Shape;465;p9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97"/>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7" name="Google Shape;467;p9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p:cSld name="1_Basic text Banana band">
    <p:spTree>
      <p:nvGrpSpPr>
        <p:cNvPr id="468" name="Shape 468"/>
        <p:cNvGrpSpPr/>
        <p:nvPr/>
      </p:nvGrpSpPr>
      <p:grpSpPr>
        <a:xfrm>
          <a:off x="0" y="0"/>
          <a:ext cx="0" cy="0"/>
          <a:chOff x="0" y="0"/>
          <a:chExt cx="0" cy="0"/>
        </a:xfrm>
      </p:grpSpPr>
      <p:pic>
        <p:nvPicPr>
          <p:cNvPr id="469" name="Google Shape;469;p98"/>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470" name="Google Shape;470;p98"/>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71" name="Google Shape;471;p9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2" name="Google Shape;472;p98"/>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3" name="Google Shape;473;p9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icon">
  <p:cSld name="1_Basic text Banana band icon">
    <p:spTree>
      <p:nvGrpSpPr>
        <p:cNvPr id="474" name="Shape 474"/>
        <p:cNvGrpSpPr/>
        <p:nvPr/>
      </p:nvGrpSpPr>
      <p:grpSpPr>
        <a:xfrm>
          <a:off x="0" y="0"/>
          <a:ext cx="0" cy="0"/>
          <a:chOff x="0" y="0"/>
          <a:chExt cx="0" cy="0"/>
        </a:xfrm>
      </p:grpSpPr>
      <p:sp>
        <p:nvSpPr>
          <p:cNvPr id="475" name="Google Shape;475;p9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6" name="Google Shape;476;p99"/>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7" name="Google Shape;477;p9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8" name="Google Shape;478;p99"/>
          <p:cNvPicPr preferRelativeResize="0"/>
          <p:nvPr/>
        </p:nvPicPr>
        <p:blipFill rotWithShape="1">
          <a:blip r:embed="rId2">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2">
  <p:cSld name="Title Banana 2">
    <p:spTree>
      <p:nvGrpSpPr>
        <p:cNvPr id="479" name="Shape 479"/>
        <p:cNvGrpSpPr/>
        <p:nvPr/>
      </p:nvGrpSpPr>
      <p:grpSpPr>
        <a:xfrm>
          <a:off x="0" y="0"/>
          <a:ext cx="0" cy="0"/>
          <a:chOff x="0" y="0"/>
          <a:chExt cx="0" cy="0"/>
        </a:xfrm>
      </p:grpSpPr>
      <p:pic>
        <p:nvPicPr>
          <p:cNvPr id="480" name="Google Shape;480;p100"/>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81" name="Google Shape;481;p100"/>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100"/>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bar">
  <p:cSld name="Tree text block_tree icon bar">
    <p:spTree>
      <p:nvGrpSpPr>
        <p:cNvPr id="483" name="Shape 483"/>
        <p:cNvGrpSpPr/>
        <p:nvPr/>
      </p:nvGrpSpPr>
      <p:grpSpPr>
        <a:xfrm>
          <a:off x="0" y="0"/>
          <a:ext cx="0" cy="0"/>
          <a:chOff x="0" y="0"/>
          <a:chExt cx="0" cy="0"/>
        </a:xfrm>
      </p:grpSpPr>
      <p:pic>
        <p:nvPicPr>
          <p:cNvPr id="484" name="Google Shape;484;p10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85" name="Google Shape;485;p10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6" name="Google Shape;486;p10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7" name="Google Shape;487;p101"/>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88" name="Google Shape;488;p101"/>
          <p:cNvPicPr preferRelativeResize="0"/>
          <p:nvPr/>
        </p:nvPicPr>
        <p:blipFill rotWithShape="1">
          <a:blip r:embed="rId3">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2.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96.xml"/><Relationship Id="rId42" Type="http://schemas.openxmlformats.org/officeDocument/2006/relationships/slideLayout" Target="../slideLayouts/slideLayout98.xml"/><Relationship Id="rId41" Type="http://schemas.openxmlformats.org/officeDocument/2006/relationships/slideLayout" Target="../slideLayouts/slideLayout97.xml"/><Relationship Id="rId44" Type="http://schemas.openxmlformats.org/officeDocument/2006/relationships/slideLayout" Target="../slideLayouts/slideLayout100.xml"/><Relationship Id="rId43" Type="http://schemas.openxmlformats.org/officeDocument/2006/relationships/slideLayout" Target="../slideLayouts/slideLayout99.xml"/><Relationship Id="rId46" Type="http://schemas.openxmlformats.org/officeDocument/2006/relationships/slideLayout" Target="../slideLayouts/slideLayout102.xml"/><Relationship Id="rId45" Type="http://schemas.openxmlformats.org/officeDocument/2006/relationships/slideLayout" Target="../slideLayouts/slideLayout101.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48" Type="http://schemas.openxmlformats.org/officeDocument/2006/relationships/slideLayout" Target="../slideLayouts/slideLayout104.xml"/><Relationship Id="rId47" Type="http://schemas.openxmlformats.org/officeDocument/2006/relationships/slideLayout" Target="../slideLayouts/slideLayout103.xml"/><Relationship Id="rId49" Type="http://schemas.openxmlformats.org/officeDocument/2006/relationships/slideLayout" Target="../slideLayouts/slideLayout10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31" Type="http://schemas.openxmlformats.org/officeDocument/2006/relationships/slideLayout" Target="../slideLayouts/slideLayout87.xml"/><Relationship Id="rId30" Type="http://schemas.openxmlformats.org/officeDocument/2006/relationships/slideLayout" Target="../slideLayouts/slideLayout86.xml"/><Relationship Id="rId33" Type="http://schemas.openxmlformats.org/officeDocument/2006/relationships/slideLayout" Target="../slideLayouts/slideLayout89.xml"/><Relationship Id="rId32" Type="http://schemas.openxmlformats.org/officeDocument/2006/relationships/slideLayout" Target="../slideLayouts/slideLayout88.xml"/><Relationship Id="rId35" Type="http://schemas.openxmlformats.org/officeDocument/2006/relationships/slideLayout" Target="../slideLayouts/slideLayout91.xml"/><Relationship Id="rId34" Type="http://schemas.openxmlformats.org/officeDocument/2006/relationships/slideLayout" Target="../slideLayouts/slideLayout90.xml"/><Relationship Id="rId37" Type="http://schemas.openxmlformats.org/officeDocument/2006/relationships/slideLayout" Target="../slideLayouts/slideLayout93.xml"/><Relationship Id="rId36" Type="http://schemas.openxmlformats.org/officeDocument/2006/relationships/slideLayout" Target="../slideLayouts/slideLayout92.xml"/><Relationship Id="rId39" Type="http://schemas.openxmlformats.org/officeDocument/2006/relationships/slideLayout" Target="../slideLayouts/slideLayout95.xml"/><Relationship Id="rId38" Type="http://schemas.openxmlformats.org/officeDocument/2006/relationships/slideLayout" Target="../slideLayouts/slideLayout94.xml"/><Relationship Id="rId20" Type="http://schemas.openxmlformats.org/officeDocument/2006/relationships/slideLayout" Target="../slideLayouts/slideLayout76.xml"/><Relationship Id="rId22" Type="http://schemas.openxmlformats.org/officeDocument/2006/relationships/slideLayout" Target="../slideLayouts/slideLayout78.xml"/><Relationship Id="rId21" Type="http://schemas.openxmlformats.org/officeDocument/2006/relationships/slideLayout" Target="../slideLayouts/slideLayout77.xml"/><Relationship Id="rId24" Type="http://schemas.openxmlformats.org/officeDocument/2006/relationships/slideLayout" Target="../slideLayouts/slideLayout80.xml"/><Relationship Id="rId23" Type="http://schemas.openxmlformats.org/officeDocument/2006/relationships/slideLayout" Target="../slideLayouts/slideLayout79.xml"/><Relationship Id="rId26" Type="http://schemas.openxmlformats.org/officeDocument/2006/relationships/slideLayout" Target="../slideLayouts/slideLayout82.xml"/><Relationship Id="rId25" Type="http://schemas.openxmlformats.org/officeDocument/2006/relationships/slideLayout" Target="../slideLayouts/slideLayout81.xml"/><Relationship Id="rId28" Type="http://schemas.openxmlformats.org/officeDocument/2006/relationships/slideLayout" Target="../slideLayouts/slideLayout84.xml"/><Relationship Id="rId27" Type="http://schemas.openxmlformats.org/officeDocument/2006/relationships/slideLayout" Target="../slideLayouts/slideLayout83.xml"/><Relationship Id="rId29" Type="http://schemas.openxmlformats.org/officeDocument/2006/relationships/slideLayout" Target="../slideLayouts/slideLayout85.xml"/><Relationship Id="rId51" Type="http://schemas.openxmlformats.org/officeDocument/2006/relationships/slideLayout" Target="../slideLayouts/slideLayout107.xml"/><Relationship Id="rId50" Type="http://schemas.openxmlformats.org/officeDocument/2006/relationships/slideLayout" Target="../slideLayouts/slideLayout106.xml"/><Relationship Id="rId53" Type="http://schemas.openxmlformats.org/officeDocument/2006/relationships/slideLayout" Target="../slideLayouts/slideLayout109.xml"/><Relationship Id="rId52" Type="http://schemas.openxmlformats.org/officeDocument/2006/relationships/slideLayout" Target="../slideLayouts/slideLayout108.xml"/><Relationship Id="rId11" Type="http://schemas.openxmlformats.org/officeDocument/2006/relationships/slideLayout" Target="../slideLayouts/slideLayout67.xml"/><Relationship Id="rId55" Type="http://schemas.openxmlformats.org/officeDocument/2006/relationships/slideLayout" Target="../slideLayouts/slideLayout111.xml"/><Relationship Id="rId10" Type="http://schemas.openxmlformats.org/officeDocument/2006/relationships/slideLayout" Target="../slideLayouts/slideLayout66.xml"/><Relationship Id="rId54" Type="http://schemas.openxmlformats.org/officeDocument/2006/relationships/slideLayout" Target="../slideLayouts/slideLayout110.xml"/><Relationship Id="rId13" Type="http://schemas.openxmlformats.org/officeDocument/2006/relationships/slideLayout" Target="../slideLayouts/slideLayout69.xml"/><Relationship Id="rId57" Type="http://schemas.openxmlformats.org/officeDocument/2006/relationships/theme" Target="../theme/theme1.xml"/><Relationship Id="rId12" Type="http://schemas.openxmlformats.org/officeDocument/2006/relationships/slideLayout" Target="../slideLayouts/slideLayout68.xml"/><Relationship Id="rId56" Type="http://schemas.openxmlformats.org/officeDocument/2006/relationships/slideLayout" Target="../slideLayouts/slideLayout112.xml"/><Relationship Id="rId15" Type="http://schemas.openxmlformats.org/officeDocument/2006/relationships/slideLayout" Target="../slideLayouts/slideLayout71.xml"/><Relationship Id="rId14" Type="http://schemas.openxmlformats.org/officeDocument/2006/relationships/slideLayout" Target="../slideLayouts/slideLayout70.xml"/><Relationship Id="rId17" Type="http://schemas.openxmlformats.org/officeDocument/2006/relationships/slideLayout" Target="../slideLayouts/slideLayout73.xml"/><Relationship Id="rId16" Type="http://schemas.openxmlformats.org/officeDocument/2006/relationships/slideLayout" Target="../slideLayouts/slideLayout72.xml"/><Relationship Id="rId19" Type="http://schemas.openxmlformats.org/officeDocument/2006/relationships/slideLayout" Target="../slideLayouts/slideLayout75.xml"/><Relationship Id="rId1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2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dk1"/>
              </a:buClr>
              <a:buSzPts val="2600"/>
              <a:buFont typeface="Montserrat"/>
              <a:buNone/>
              <a:defRPr b="1" i="0" sz="26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indent="-228600" lvl="1" marL="914400"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indent="-228600" lvl="2" marL="1371600"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indent="-228600" lvl="3" marL="1828800"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indent="-228600" lvl="4" marL="2286000"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58"/>
          <p:cNvSpPr txBox="1"/>
          <p:nvPr>
            <p:ph type="title"/>
          </p:nvPr>
        </p:nvSpPr>
        <p:spPr>
          <a:xfrm>
            <a:off x="628650" y="273844"/>
            <a:ext cx="7886700" cy="9942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dk1"/>
              </a:buClr>
              <a:buSzPts val="2600"/>
              <a:buFont typeface="Montserrat"/>
              <a:buNone/>
              <a:defRPr b="1" i="0" sz="26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3" name="Google Shape;283;p58"/>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indent="-228600" lvl="1" marL="914400"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indent="-228600" lvl="2" marL="1371600"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indent="-228600" lvl="3" marL="1828800"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indent="-228600" lvl="4" marL="2286000"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xml"/><Relationship Id="rId3" Type="http://schemas.openxmlformats.org/officeDocument/2006/relationships/image" Target="../media/image82.png"/><Relationship Id="rId4"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7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8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 Id="rId3" Type="http://schemas.openxmlformats.org/officeDocument/2006/relationships/image" Target="../media/image9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7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82.png"/><Relationship Id="rId4"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72.png"/><Relationship Id="rId7"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82.png"/><Relationship Id="rId4"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72.png"/><Relationship Id="rId7"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7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 Id="rId3" Type="http://schemas.openxmlformats.org/officeDocument/2006/relationships/image" Target="../media/image92.png"/><Relationship Id="rId4" Type="http://schemas.openxmlformats.org/officeDocument/2006/relationships/image" Target="../media/image91.png"/><Relationship Id="rId5" Type="http://schemas.openxmlformats.org/officeDocument/2006/relationships/image" Target="../media/image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 Id="rId3" Type="http://schemas.openxmlformats.org/officeDocument/2006/relationships/image" Target="../media/image8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 Id="rId3"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9" name="Shape 559"/>
        <p:cNvGrpSpPr/>
        <p:nvPr/>
      </p:nvGrpSpPr>
      <p:grpSpPr>
        <a:xfrm>
          <a:off x="0" y="0"/>
          <a:ext cx="0" cy="0"/>
          <a:chOff x="0" y="0"/>
          <a:chExt cx="0" cy="0"/>
        </a:xfrm>
      </p:grpSpPr>
      <p:sp>
        <p:nvSpPr>
          <p:cNvPr id="560" name="Google Shape;560;p115"/>
          <p:cNvSpPr txBox="1"/>
          <p:nvPr/>
        </p:nvSpPr>
        <p:spPr>
          <a:xfrm>
            <a:off x="157050" y="668775"/>
            <a:ext cx="8881500" cy="321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700" u="none" cap="none" strike="noStrike">
                <a:solidFill>
                  <a:srgbClr val="000000"/>
                </a:solidFill>
                <a:latin typeface="Open Sans"/>
                <a:ea typeface="Open Sans"/>
                <a:cs typeface="Open Sans"/>
                <a:sym typeface="Open Sans"/>
              </a:rPr>
              <a:t>This presentation </a:t>
            </a:r>
            <a:r>
              <a:rPr lang="en-GB" sz="1700">
                <a:latin typeface="Open Sans"/>
                <a:ea typeface="Open Sans"/>
                <a:cs typeface="Open Sans"/>
                <a:sym typeface="Open Sans"/>
              </a:rPr>
              <a:t>is</a:t>
            </a:r>
            <a:r>
              <a:rPr b="0" i="0" lang="en-GB" sz="1700" u="none" cap="none" strike="noStrike">
                <a:solidFill>
                  <a:srgbClr val="000000"/>
                </a:solidFill>
                <a:latin typeface="Open Sans"/>
                <a:ea typeface="Open Sans"/>
                <a:cs typeface="Open Sans"/>
                <a:sym typeface="Open Sans"/>
              </a:rPr>
              <a:t> </a:t>
            </a:r>
            <a:r>
              <a:rPr lang="en-GB" sz="1700">
                <a:latin typeface="Open Sans"/>
                <a:ea typeface="Open Sans"/>
                <a:cs typeface="Open Sans"/>
                <a:sym typeface="Open Sans"/>
              </a:rPr>
              <a:t>part of </a:t>
            </a:r>
            <a:r>
              <a:rPr b="0" i="0" lang="en-GB" sz="1700" u="none" cap="none" strike="noStrike">
                <a:solidFill>
                  <a:srgbClr val="000000"/>
                </a:solidFill>
                <a:latin typeface="Open Sans"/>
                <a:ea typeface="Open Sans"/>
                <a:cs typeface="Open Sans"/>
                <a:sym typeface="Open Sans"/>
              </a:rPr>
              <a:t>a multi-lesson </a:t>
            </a:r>
            <a:r>
              <a:rPr lang="en-GB" sz="1700">
                <a:latin typeface="Open Sans"/>
                <a:ea typeface="Open Sans"/>
                <a:cs typeface="Open Sans"/>
                <a:sym typeface="Open Sans"/>
              </a:rPr>
              <a:t>resource</a:t>
            </a:r>
            <a:r>
              <a:rPr b="0" i="0" lang="en-GB" sz="1700" u="none" cap="none" strike="noStrike">
                <a:solidFill>
                  <a:srgbClr val="000000"/>
                </a:solidFill>
                <a:latin typeface="Open Sans"/>
                <a:ea typeface="Open Sans"/>
                <a:cs typeface="Open Sans"/>
                <a:sym typeface="Open Sans"/>
              </a:rPr>
              <a:t> on </a:t>
            </a:r>
            <a:r>
              <a:rPr b="1" lang="en-GB" sz="1700">
                <a:latin typeface="Open Sans"/>
                <a:ea typeface="Open Sans"/>
                <a:cs typeface="Open Sans"/>
                <a:sym typeface="Open Sans"/>
              </a:rPr>
              <a:t>Exploring the Freedom Charter</a:t>
            </a:r>
            <a:r>
              <a:rPr lang="en-GB" sz="1700">
                <a:latin typeface="Open Sans"/>
                <a:ea typeface="Open Sans"/>
                <a:cs typeface="Open Sans"/>
                <a:sym typeface="Open Sans"/>
              </a:rPr>
              <a:t>, which was </a:t>
            </a:r>
            <a:r>
              <a:rPr lang="en-GB" sz="1700">
                <a:solidFill>
                  <a:schemeClr val="dk1"/>
                </a:solidFill>
                <a:latin typeface="Open Sans"/>
                <a:ea typeface="Open Sans"/>
                <a:cs typeface="Open Sans"/>
                <a:sym typeface="Open Sans"/>
              </a:rPr>
              <a:t>collaboratively developed by Teach for Tomorrow, the Anti-Apartheid Legacy Centre and the University of East Anglia. These educational resources aim to teach students about the Freedom Charter and the context of Apartheid South Africa during its creation, in order to promote the legacy and values of the Southern African liberation struggle, whilst supporting contemporary discourse around social (in)justice, inclusion and multi-racial collaboration for social transformation.</a:t>
            </a:r>
            <a:endParaRPr sz="17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None/>
            </a:pPr>
            <a:r>
              <a:rPr b="0" i="0" lang="en-GB" sz="1700" u="none" cap="none" strike="noStrike">
                <a:solidFill>
                  <a:srgbClr val="000000"/>
                </a:solidFill>
                <a:latin typeface="Open Sans"/>
                <a:ea typeface="Open Sans"/>
                <a:cs typeface="Open Sans"/>
                <a:sym typeface="Open Sans"/>
              </a:rPr>
              <a:t>While you may need to modify this presentation to meet the needs of your students, please note that </a:t>
            </a:r>
            <a:r>
              <a:rPr lang="en-GB" sz="1700">
                <a:latin typeface="Open Sans"/>
                <a:ea typeface="Open Sans"/>
                <a:cs typeface="Open Sans"/>
                <a:sym typeface="Open Sans"/>
              </a:rPr>
              <a:t>Teach for Tomorrow, the Anti-Apartheid Legacy Trust and the University of East Anglia</a:t>
            </a:r>
            <a:r>
              <a:rPr b="0" i="0" lang="en-GB" sz="1700" u="none" cap="none" strike="noStrike">
                <a:solidFill>
                  <a:srgbClr val="000000"/>
                </a:solidFill>
                <a:latin typeface="Open Sans"/>
                <a:ea typeface="Open Sans"/>
                <a:cs typeface="Open Sans"/>
                <a:sym typeface="Open Sans"/>
              </a:rPr>
              <a:t> do not endorse changes that alter the presentation's content or layout</a:t>
            </a:r>
            <a:r>
              <a:rPr lang="en-GB" sz="1700">
                <a:latin typeface="Open Sans"/>
                <a:ea typeface="Open Sans"/>
                <a:cs typeface="Open Sans"/>
                <a:sym typeface="Open Sans"/>
              </a:rPr>
              <a:t>. </a:t>
            </a:r>
            <a:endParaRPr sz="1700">
              <a:latin typeface="Open Sans"/>
              <a:ea typeface="Open Sans"/>
              <a:cs typeface="Open Sans"/>
              <a:sym typeface="Open Sans"/>
            </a:endParaRPr>
          </a:p>
        </p:txBody>
      </p:sp>
      <p:pic>
        <p:nvPicPr>
          <p:cNvPr id="561" name="Google Shape;561;p115"/>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562" name="Google Shape;562;p115"/>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563" name="Google Shape;563;p115"/>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564" name="Google Shape;564;p115"/>
          <p:cNvPicPr preferRelativeResize="0"/>
          <p:nvPr/>
        </p:nvPicPr>
        <p:blipFill>
          <a:blip r:embed="rId6">
            <a:alphaModFix/>
          </a:blip>
          <a:stretch>
            <a:fillRect/>
          </a:stretch>
        </p:blipFill>
        <p:spPr>
          <a:xfrm>
            <a:off x="8001000" y="4071650"/>
            <a:ext cx="992751" cy="992751"/>
          </a:xfrm>
          <a:prstGeom prst="rect">
            <a:avLst/>
          </a:prstGeom>
          <a:noFill/>
          <a:ln>
            <a:noFill/>
          </a:ln>
        </p:spPr>
      </p:pic>
      <p:sp>
        <p:nvSpPr>
          <p:cNvPr id="565" name="Google Shape;565;p11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 Note for Teachers</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0" name="Shape 640"/>
        <p:cNvGrpSpPr/>
        <p:nvPr/>
      </p:nvGrpSpPr>
      <p:grpSpPr>
        <a:xfrm>
          <a:off x="0" y="0"/>
          <a:ext cx="0" cy="0"/>
          <a:chOff x="0" y="0"/>
          <a:chExt cx="0" cy="0"/>
        </a:xfrm>
      </p:grpSpPr>
      <p:sp>
        <p:nvSpPr>
          <p:cNvPr id="641" name="Google Shape;641;p12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Write a Modern Day Freedom Charter</a:t>
            </a:r>
            <a:endParaRPr b="1" sz="25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42" name="Google Shape;642;p124"/>
          <p:cNvSpPr txBox="1"/>
          <p:nvPr/>
        </p:nvSpPr>
        <p:spPr>
          <a:xfrm>
            <a:off x="3115825" y="933200"/>
            <a:ext cx="5824800" cy="3974400"/>
          </a:xfrm>
          <a:prstGeom prst="rect">
            <a:avLst/>
          </a:prstGeom>
          <a:solidFill>
            <a:schemeClr val="lt1"/>
          </a:solidFill>
          <a:ln>
            <a:noFill/>
          </a:ln>
        </p:spPr>
        <p:txBody>
          <a:bodyPr anchorCtr="0" anchor="t" bIns="0" lIns="0" spcFirstLastPara="1" rIns="0" wrap="square" tIns="0">
            <a:spAutoFit/>
          </a:bodyPr>
          <a:lstStyle/>
          <a:p>
            <a:pPr indent="-342900" lvl="0" marL="457200" marR="0" rtl="0" algn="l">
              <a:lnSpc>
                <a:spcPct val="115000"/>
              </a:lnSpc>
              <a:spcBef>
                <a:spcPts val="12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In your groups, write a modern day freedom charter, addressing some of the issues you identified in the first activity.</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100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Collect all your information together, creating: </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50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leaflet;</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PowerPoint presentation;</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An article;</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poster;</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speech;</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poem;</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piece of theatre;</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Or anything else that comes to mind.</a:t>
            </a:r>
            <a:endParaRPr b="0" i="0" sz="1800" u="none" cap="none" strike="noStrike">
              <a:solidFill>
                <a:schemeClr val="dk1"/>
              </a:solidFill>
              <a:latin typeface="Open Sans"/>
              <a:ea typeface="Open Sans"/>
              <a:cs typeface="Open Sans"/>
              <a:sym typeface="Open Sans"/>
            </a:endParaRPr>
          </a:p>
        </p:txBody>
      </p:sp>
      <p:pic>
        <p:nvPicPr>
          <p:cNvPr id="643" name="Google Shape;643;p124" title="TFT_GroupDiscuss_No-Text_RGB.png"/>
          <p:cNvPicPr preferRelativeResize="0"/>
          <p:nvPr/>
        </p:nvPicPr>
        <p:blipFill rotWithShape="1">
          <a:blip r:embed="rId3">
            <a:alphaModFix/>
          </a:blip>
          <a:srcRect b="308" l="0" r="0" t="318"/>
          <a:stretch/>
        </p:blipFill>
        <p:spPr>
          <a:xfrm>
            <a:off x="515700" y="1755168"/>
            <a:ext cx="2345225" cy="23304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7" name="Shape 647"/>
        <p:cNvGrpSpPr/>
        <p:nvPr/>
      </p:nvGrpSpPr>
      <p:grpSpPr>
        <a:xfrm>
          <a:off x="0" y="0"/>
          <a:ext cx="0" cy="0"/>
          <a:chOff x="0" y="0"/>
          <a:chExt cx="0" cy="0"/>
        </a:xfrm>
      </p:grpSpPr>
      <p:sp>
        <p:nvSpPr>
          <p:cNvPr id="648" name="Google Shape;648;p12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Inclusion and Exclusion</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49" name="Google Shape;649;p125"/>
          <p:cNvSpPr txBox="1"/>
          <p:nvPr/>
        </p:nvSpPr>
        <p:spPr>
          <a:xfrm>
            <a:off x="2686675" y="1362450"/>
            <a:ext cx="5844600" cy="2418600"/>
          </a:xfrm>
          <a:prstGeom prst="rect">
            <a:avLst/>
          </a:prstGeom>
          <a:noFill/>
          <a:ln>
            <a:noFill/>
          </a:ln>
        </p:spPr>
        <p:txBody>
          <a:bodyPr anchorCtr="0" anchor="t" bIns="95625" lIns="95625" spcFirstLastPara="1" rIns="95625" wrap="square" tIns="95625">
            <a:noAutofit/>
          </a:bodyPr>
          <a:lstStyle/>
          <a:p>
            <a:pPr indent="0" lvl="0" marL="0" marR="0" rtl="0" algn="l">
              <a:lnSpc>
                <a:spcPct val="100000"/>
              </a:lnSpc>
              <a:spcBef>
                <a:spcPts val="0"/>
              </a:spcBef>
              <a:spcAft>
                <a:spcPts val="0"/>
              </a:spcAft>
              <a:buClr>
                <a:srgbClr val="000000"/>
              </a:buClr>
              <a:buSzPts val="1800"/>
              <a:buFont typeface="Arial"/>
              <a:buNone/>
            </a:pPr>
            <a:r>
              <a:rPr b="1" lang="en-GB" sz="2000">
                <a:solidFill>
                  <a:schemeClr val="dk1"/>
                </a:solidFill>
                <a:latin typeface="Open Sans"/>
                <a:ea typeface="Open Sans"/>
                <a:cs typeface="Open Sans"/>
                <a:sym typeface="Open Sans"/>
              </a:rPr>
              <a:t>Reflect on the following prompts in a journal response: </a:t>
            </a:r>
            <a:endParaRPr b="0" i="0" sz="2000" u="none" cap="none" strike="noStrike">
              <a:solidFill>
                <a:schemeClr val="dk1"/>
              </a:solidFill>
              <a:latin typeface="Open Sans"/>
              <a:ea typeface="Open Sans"/>
              <a:cs typeface="Open Sans"/>
              <a:sym typeface="Open Sans"/>
            </a:endParaRPr>
          </a:p>
          <a:p>
            <a:pPr indent="-222250" lvl="0" marL="360001" rtl="0" algn="l">
              <a:lnSpc>
                <a:spcPct val="115000"/>
              </a:lnSpc>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What steps can you take to ensure that your group’s charter is inclusive and reflective of the needs of those who are different to you? </a:t>
            </a:r>
            <a:endParaRPr sz="2000">
              <a:solidFill>
                <a:schemeClr val="dk1"/>
              </a:solidFill>
              <a:latin typeface="Open Sans"/>
              <a:ea typeface="Open Sans"/>
              <a:cs typeface="Open Sans"/>
              <a:sym typeface="Open Sans"/>
            </a:endParaRPr>
          </a:p>
          <a:p>
            <a:pPr indent="-222250" lvl="0" marL="360001" rtl="0" algn="l">
              <a:lnSpc>
                <a:spcPct val="115000"/>
              </a:lnSpc>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Why are cooperation, collaboration and inclusivity important? </a:t>
            </a:r>
            <a:endParaRPr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3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a:p>
            <a:pPr indent="0" lvl="0" marL="2286000" marR="0" rtl="0" algn="l">
              <a:lnSpc>
                <a:spcPct val="100000"/>
              </a:lnSpc>
              <a:spcBef>
                <a:spcPts val="3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a:p>
            <a:pPr indent="0" lvl="0" marL="3200400" marR="0" rtl="0" algn="l">
              <a:lnSpc>
                <a:spcPct val="100000"/>
              </a:lnSpc>
              <a:spcBef>
                <a:spcPts val="8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2000" u="none" cap="none" strike="noStrike">
              <a:solidFill>
                <a:schemeClr val="dk1"/>
              </a:solidFill>
              <a:latin typeface="Open Sans"/>
              <a:ea typeface="Open Sans"/>
              <a:cs typeface="Open Sans"/>
              <a:sym typeface="Open Sans"/>
            </a:endParaRPr>
          </a:p>
        </p:txBody>
      </p:sp>
      <p:pic>
        <p:nvPicPr>
          <p:cNvPr id="650" name="Google Shape;650;p125" title="TFT_Journals_No-Text_RGB.png"/>
          <p:cNvPicPr preferRelativeResize="0"/>
          <p:nvPr/>
        </p:nvPicPr>
        <p:blipFill rotWithShape="1">
          <a:blip r:embed="rId3">
            <a:alphaModFix/>
          </a:blip>
          <a:srcRect b="60" l="0" r="0" t="50"/>
          <a:stretch/>
        </p:blipFill>
        <p:spPr>
          <a:xfrm>
            <a:off x="515700" y="1785350"/>
            <a:ext cx="1909400" cy="1907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55" name="Shape 655"/>
        <p:cNvGrpSpPr/>
        <p:nvPr/>
      </p:nvGrpSpPr>
      <p:grpSpPr>
        <a:xfrm>
          <a:off x="0" y="0"/>
          <a:ext cx="0" cy="0"/>
          <a:chOff x="0" y="0"/>
          <a:chExt cx="0" cy="0"/>
        </a:xfrm>
      </p:grpSpPr>
      <p:pic>
        <p:nvPicPr>
          <p:cNvPr id="656" name="Google Shape;656;p126"/>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657" name="Google Shape;657;p126"/>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658" name="Google Shape;658;p126"/>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659" name="Google Shape;659;p126"/>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
        <p:nvSpPr>
          <p:cNvPr id="660" name="Google Shape;660;p126"/>
          <p:cNvSpPr txBox="1"/>
          <p:nvPr>
            <p:ph type="ctrTitle"/>
          </p:nvPr>
        </p:nvSpPr>
        <p:spPr>
          <a:xfrm>
            <a:off x="1046100" y="2186988"/>
            <a:ext cx="7051800" cy="7695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Extensions</a:t>
            </a:r>
            <a:endParaRPr sz="2700">
              <a:solidFill>
                <a:schemeClr val="dk1"/>
              </a:solidFill>
            </a:endParaRPr>
          </a:p>
          <a:p>
            <a:pPr indent="0" lvl="0" marL="0" rtl="0" algn="ctr">
              <a:lnSpc>
                <a:spcPct val="115000"/>
              </a:lnSpc>
              <a:spcBef>
                <a:spcPts val="150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4" name="Shape 664"/>
        <p:cNvGrpSpPr/>
        <p:nvPr/>
      </p:nvGrpSpPr>
      <p:grpSpPr>
        <a:xfrm>
          <a:off x="0" y="0"/>
          <a:ext cx="0" cy="0"/>
          <a:chOff x="0" y="0"/>
          <a:chExt cx="0" cy="0"/>
        </a:xfrm>
      </p:grpSpPr>
      <p:sp>
        <p:nvSpPr>
          <p:cNvPr id="665" name="Google Shape;665;p127"/>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66" name="Google Shape;666;p127"/>
          <p:cNvSpPr txBox="1"/>
          <p:nvPr/>
        </p:nvSpPr>
        <p:spPr>
          <a:xfrm>
            <a:off x="611100" y="838700"/>
            <a:ext cx="7921800" cy="3205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Explain what the Freedom Charter reveals about ideas of freedom.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To what extent did the Freedom Charter represent the views of all South Africans?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How useful is the Freedom Charter as evidence for understanding the aims and priorities of anti-apartheid activists in the 1950s?</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What are the strengths and limitations of the Freedom Charter as a historical source?</a:t>
            </a:r>
            <a:endParaRPr sz="1800">
              <a:latin typeface="Open Sans"/>
              <a:ea typeface="Open Sans"/>
              <a:cs typeface="Open Sans"/>
              <a:sym typeface="Open Sans"/>
            </a:endParaRPr>
          </a:p>
          <a:p>
            <a:pPr indent="0" lvl="0" marL="0" rtl="0" algn="l">
              <a:lnSpc>
                <a:spcPct val="115000"/>
              </a:lnSpc>
              <a:spcBef>
                <a:spcPts val="1000"/>
              </a:spcBef>
              <a:spcAft>
                <a:spcPts val="1000"/>
              </a:spcAft>
              <a:buNone/>
            </a:pPr>
            <a:r>
              <a:t/>
            </a:r>
            <a:endParaRPr sz="18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0" name="Shape 670"/>
        <p:cNvGrpSpPr/>
        <p:nvPr/>
      </p:nvGrpSpPr>
      <p:grpSpPr>
        <a:xfrm>
          <a:off x="0" y="0"/>
          <a:ext cx="0" cy="0"/>
          <a:chOff x="0" y="0"/>
          <a:chExt cx="0" cy="0"/>
        </a:xfrm>
      </p:grpSpPr>
      <p:sp>
        <p:nvSpPr>
          <p:cNvPr id="671" name="Google Shape;671;p128"/>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72" name="Google Shape;672;p128"/>
          <p:cNvSpPr txBox="1"/>
          <p:nvPr/>
        </p:nvSpPr>
        <p:spPr>
          <a:xfrm>
            <a:off x="611100" y="838700"/>
            <a:ext cx="7921800" cy="3908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Outline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Use source ____ and your own knowledge to describe the events that / the role of…</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Describe the impact of changes in…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Explain why/how…</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How useful are the sources for investigating…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What was the purpose of… ?</a:t>
            </a:r>
            <a:endParaRPr sz="1800">
              <a:latin typeface="Open Sans"/>
              <a:ea typeface="Open Sans"/>
              <a:cs typeface="Open Sans"/>
              <a:sym typeface="Open Sans"/>
            </a:endParaRPr>
          </a:p>
          <a:p>
            <a:pPr indent="-342900" lvl="0" marL="457200" rtl="0" algn="l">
              <a:lnSpc>
                <a:spcPct val="115000"/>
              </a:lnSpc>
              <a:spcBef>
                <a:spcPts val="1000"/>
              </a:spcBef>
              <a:spcAft>
                <a:spcPts val="1000"/>
              </a:spcAft>
              <a:buSzPts val="1800"/>
              <a:buFont typeface="Open Sans"/>
              <a:buChar char="●"/>
            </a:pPr>
            <a:r>
              <a:rPr lang="en-GB" sz="1800">
                <a:latin typeface="Open Sans"/>
                <a:ea typeface="Open Sans"/>
                <a:cs typeface="Open Sans"/>
                <a:sym typeface="Open Sans"/>
              </a:rPr>
              <a:t>Which of the sources is most useful to a historian studying…  ?</a:t>
            </a:r>
            <a:endParaRPr sz="18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6" name="Shape 676"/>
        <p:cNvGrpSpPr/>
        <p:nvPr/>
      </p:nvGrpSpPr>
      <p:grpSpPr>
        <a:xfrm>
          <a:off x="0" y="0"/>
          <a:ext cx="0" cy="0"/>
          <a:chOff x="0" y="0"/>
          <a:chExt cx="0" cy="0"/>
        </a:xfrm>
      </p:grpSpPr>
      <p:sp>
        <p:nvSpPr>
          <p:cNvPr id="677" name="Google Shape;677;p129"/>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78" name="Google Shape;678;p129"/>
          <p:cNvSpPr txBox="1"/>
          <p:nvPr/>
        </p:nvSpPr>
        <p:spPr>
          <a:xfrm>
            <a:off x="123800" y="696753"/>
            <a:ext cx="8925900" cy="4395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What does the process of creating the Freedom Charter reveal about grassroots political organisation in South Africa in the 1950s?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importance of mass participation in the development of the Freedom Charter.</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To what extent can the Freedom Charter be seen as a product of its historical context?</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similarities and differences between the issues addressed in the Freedom Charter (1955) and those facing societies today.</a:t>
            </a:r>
            <a:endParaRPr sz="16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What do the submissions collected for the Freedom Charter reveal about the concerns of ordinary South Africans in the 1950s?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What are the challenges historians face when using popular submissions as evidence?</a:t>
            </a:r>
            <a:endParaRPr sz="16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Some historians argue that the process of creating the Freedom Charter was as significant as the document itself. How far do you agree?</a:t>
            </a:r>
            <a:endParaRPr sz="1600">
              <a:latin typeface="Open Sans"/>
              <a:ea typeface="Open Sans"/>
              <a:cs typeface="Open Sans"/>
              <a:sym typeface="Open Sans"/>
            </a:endParaRPr>
          </a:p>
          <a:p>
            <a:pPr indent="0" lvl="0" marL="0" rtl="0" algn="l">
              <a:lnSpc>
                <a:spcPct val="115000"/>
              </a:lnSpc>
              <a:spcBef>
                <a:spcPts val="0"/>
              </a:spcBef>
              <a:spcAft>
                <a:spcPts val="0"/>
              </a:spcAft>
              <a:buNone/>
            </a:pPr>
            <a:r>
              <a:t/>
            </a:r>
            <a:endParaRPr sz="16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2" name="Shape 682"/>
        <p:cNvGrpSpPr/>
        <p:nvPr/>
      </p:nvGrpSpPr>
      <p:grpSpPr>
        <a:xfrm>
          <a:off x="0" y="0"/>
          <a:ext cx="0" cy="0"/>
          <a:chOff x="0" y="0"/>
          <a:chExt cx="0" cy="0"/>
        </a:xfrm>
      </p:grpSpPr>
      <p:sp>
        <p:nvSpPr>
          <p:cNvPr id="683" name="Google Shape;683;p130"/>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84" name="Google Shape;684;p130"/>
          <p:cNvSpPr txBox="1"/>
          <p:nvPr/>
        </p:nvSpPr>
        <p:spPr>
          <a:xfrm>
            <a:off x="123800" y="688403"/>
            <a:ext cx="89259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relative importance of different factors in shaping…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was … a turning point?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far do you agree with the view that…</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significance of…</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does the evidence support the view that…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strengths and limitations of the sources for understanding…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useful are the sources for investigating…</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Why might historians disagree about…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Which interpretation is more convincing and why?</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and why have interpretations changed over time?</a:t>
            </a:r>
            <a:endParaRPr sz="18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9" name="Shape 689"/>
        <p:cNvGrpSpPr/>
        <p:nvPr/>
      </p:nvGrpSpPr>
      <p:grpSpPr>
        <a:xfrm>
          <a:off x="0" y="0"/>
          <a:ext cx="0" cy="0"/>
          <a:chOff x="0" y="0"/>
          <a:chExt cx="0" cy="0"/>
        </a:xfrm>
      </p:grpSpPr>
      <p:sp>
        <p:nvSpPr>
          <p:cNvPr id="690" name="Google Shape;690;p131"/>
          <p:cNvSpPr txBox="1"/>
          <p:nvPr>
            <p:ph type="ctrTitle"/>
          </p:nvPr>
        </p:nvSpPr>
        <p:spPr>
          <a:xfrm>
            <a:off x="483375" y="453550"/>
            <a:ext cx="8231100" cy="3058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Teach for Tomorrow </a:t>
            </a:r>
            <a:r>
              <a:rPr b="0" lang="en-GB" sz="1200">
                <a:solidFill>
                  <a:schemeClr val="dk1"/>
                </a:solidFill>
                <a:latin typeface="Open Sans"/>
                <a:ea typeface="Open Sans"/>
                <a:cs typeface="Open Sans"/>
                <a:sym typeface="Open Sans"/>
              </a:rPr>
              <a:t>is an educational charity providing teaching resources to help young people develop as empathetic, critical thinkers, who understand the role they can play in shaping society for the better. Visit www.TeachforTomorrow.org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University of East Anglia </a:t>
            </a:r>
            <a:r>
              <a:rPr b="0" lang="en-GB" sz="1200">
                <a:solidFill>
                  <a:schemeClr val="dk1"/>
                </a:solidFill>
                <a:latin typeface="Open Sans"/>
                <a:ea typeface="Open Sans"/>
                <a:cs typeface="Open Sans"/>
                <a:sym typeface="Open Sans"/>
              </a:rPr>
              <a:t>is a globally significant centre of research that drives global change. We bring fresh thinking to the major challenges facing society, helping to create a better future for all. </a:t>
            </a:r>
            <a:r>
              <a:rPr b="0" lang="en-GB" sz="1200">
                <a:solidFill>
                  <a:schemeClr val="dk1"/>
                </a:solidFill>
                <a:latin typeface="Open Sans"/>
                <a:ea typeface="Open Sans"/>
                <a:cs typeface="Open Sans"/>
                <a:sym typeface="Open Sans"/>
              </a:rPr>
              <a:t>Visit www.uea.ac.uk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Anti-Apartheid Legacy Centre </a:t>
            </a:r>
            <a:r>
              <a:rPr b="0" lang="en-GB" sz="1200">
                <a:solidFill>
                  <a:schemeClr val="dk1"/>
                </a:solidFill>
                <a:latin typeface="Open Sans"/>
                <a:ea typeface="Open Sans"/>
                <a:cs typeface="Open Sans"/>
                <a:sym typeface="Open Sans"/>
              </a:rPr>
              <a:t>promotes the legacy and values of the Southern African liberation struggle and the UK’s central role within this world-changing history, whilst supporting contemporary discourse around social (in)justice, inclusion and multi-racial collaboration for social transformation. V</a:t>
            </a:r>
            <a:r>
              <a:rPr b="0" lang="en-GB" sz="1200">
                <a:solidFill>
                  <a:schemeClr val="dk1"/>
                </a:solidFill>
                <a:latin typeface="Open Sans"/>
                <a:ea typeface="Open Sans"/>
                <a:cs typeface="Open Sans"/>
                <a:sym typeface="Open Sans"/>
              </a:rPr>
              <a:t>isit www.antiapartheidlegacy.org.uk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National Lottery Heritage Fund </a:t>
            </a:r>
            <a:r>
              <a:rPr b="0" lang="en-GB" sz="1200">
                <a:solidFill>
                  <a:schemeClr val="dk1"/>
                </a:solidFill>
                <a:latin typeface="Open Sans"/>
                <a:ea typeface="Open Sans"/>
                <a:cs typeface="Open Sans"/>
                <a:sym typeface="Open Sans"/>
              </a:rPr>
              <a:t>is the largest dedicated funder of the UK’s heritage. Its vision is for heritage to be valued, cared for and sustained for everyone, now and in t</a:t>
            </a:r>
            <a:r>
              <a:rPr b="0" lang="en-GB" sz="1200">
                <a:solidFill>
                  <a:schemeClr val="dk1"/>
                </a:solidFill>
                <a:latin typeface="Open Sans"/>
                <a:ea typeface="Open Sans"/>
                <a:cs typeface="Open Sans"/>
                <a:sym typeface="Open Sans"/>
              </a:rPr>
              <a:t>he future. Visit www.heritagefund.org.uk to find out more.</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i="1" sz="1200">
              <a:solidFill>
                <a:srgbClr val="272E65"/>
              </a:solidFill>
              <a:latin typeface="Arial Narrow"/>
              <a:ea typeface="Arial Narrow"/>
              <a:cs typeface="Arial Narrow"/>
              <a:sym typeface="Arial Narrow"/>
            </a:endParaRPr>
          </a:p>
          <a:p>
            <a:pPr indent="0" lvl="0" marL="0" rtl="0" algn="l">
              <a:spcBef>
                <a:spcPts val="0"/>
              </a:spcBef>
              <a:spcAft>
                <a:spcPts val="0"/>
              </a:spcAft>
              <a:buNone/>
            </a:pPr>
            <a:r>
              <a:t/>
            </a:r>
            <a:endParaRPr sz="2600">
              <a:solidFill>
                <a:schemeClr val="dk1"/>
              </a:solidFill>
            </a:endParaRPr>
          </a:p>
          <a:p>
            <a:pPr indent="0" lvl="0" marL="0" rtl="0" algn="ctr">
              <a:spcBef>
                <a:spcPts val="100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p:txBody>
      </p:sp>
      <p:pic>
        <p:nvPicPr>
          <p:cNvPr id="691" name="Google Shape;691;p131"/>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692" name="Google Shape;692;p131"/>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693" name="Google Shape;693;p131"/>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694" name="Google Shape;694;p131"/>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695" name="Google Shape;695;p131"/>
          <p:cNvPicPr preferRelativeResize="0"/>
          <p:nvPr/>
        </p:nvPicPr>
        <p:blipFill rotWithShape="1">
          <a:blip r:embed="rId7">
            <a:alphaModFix/>
          </a:blip>
          <a:srcRect b="0" l="0" r="309" t="0"/>
          <a:stretch/>
        </p:blipFill>
        <p:spPr>
          <a:xfrm rot="10800000">
            <a:off x="-2" y="-25"/>
            <a:ext cx="9179977" cy="416200"/>
          </a:xfrm>
          <a:prstGeom prst="rect">
            <a:avLst/>
          </a:prstGeom>
          <a:noFill/>
          <a:ln>
            <a:noFill/>
          </a:ln>
        </p:spPr>
      </p:pic>
      <p:pic>
        <p:nvPicPr>
          <p:cNvPr id="696" name="Google Shape;696;p131"/>
          <p:cNvPicPr preferRelativeResize="0"/>
          <p:nvPr/>
        </p:nvPicPr>
        <p:blipFill rotWithShape="1">
          <a:blip r:embed="rId7">
            <a:alphaModFix/>
          </a:blip>
          <a:srcRect b="0" l="24502" r="49977" t="0"/>
          <a:stretch/>
        </p:blipFill>
        <p:spPr>
          <a:xfrm rot="-5400000">
            <a:off x="7375076" y="1758676"/>
            <a:ext cx="3184774" cy="425025"/>
          </a:xfrm>
          <a:prstGeom prst="rect">
            <a:avLst/>
          </a:prstGeom>
          <a:noFill/>
          <a:ln>
            <a:noFill/>
          </a:ln>
        </p:spPr>
      </p:pic>
      <p:pic>
        <p:nvPicPr>
          <p:cNvPr id="697" name="Google Shape;697;p131"/>
          <p:cNvPicPr preferRelativeResize="0"/>
          <p:nvPr/>
        </p:nvPicPr>
        <p:blipFill rotWithShape="1">
          <a:blip r:embed="rId7">
            <a:alphaModFix/>
          </a:blip>
          <a:srcRect b="0" l="0" r="309" t="0"/>
          <a:stretch/>
        </p:blipFill>
        <p:spPr>
          <a:xfrm>
            <a:off x="-17990" y="3549700"/>
            <a:ext cx="9179977" cy="416200"/>
          </a:xfrm>
          <a:prstGeom prst="rect">
            <a:avLst/>
          </a:prstGeom>
          <a:noFill/>
          <a:ln>
            <a:noFill/>
          </a:ln>
        </p:spPr>
      </p:pic>
      <p:pic>
        <p:nvPicPr>
          <p:cNvPr id="698" name="Google Shape;698;p131"/>
          <p:cNvPicPr preferRelativeResize="0"/>
          <p:nvPr/>
        </p:nvPicPr>
        <p:blipFill rotWithShape="1">
          <a:blip r:embed="rId7">
            <a:alphaModFix/>
          </a:blip>
          <a:srcRect b="0" l="24502" r="49977" t="0"/>
          <a:stretch/>
        </p:blipFill>
        <p:spPr>
          <a:xfrm rot="5400000">
            <a:off x="-1376949" y="1762463"/>
            <a:ext cx="3184774" cy="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0" name="Shape 570"/>
        <p:cNvGrpSpPr/>
        <p:nvPr/>
      </p:nvGrpSpPr>
      <p:grpSpPr>
        <a:xfrm>
          <a:off x="0" y="0"/>
          <a:ext cx="0" cy="0"/>
          <a:chOff x="0" y="0"/>
          <a:chExt cx="0" cy="0"/>
        </a:xfrm>
      </p:grpSpPr>
      <p:sp>
        <p:nvSpPr>
          <p:cNvPr id="571" name="Google Shape;571;p116"/>
          <p:cNvSpPr txBox="1"/>
          <p:nvPr>
            <p:ph type="ctrTitle"/>
          </p:nvPr>
        </p:nvSpPr>
        <p:spPr>
          <a:xfrm>
            <a:off x="769425" y="769425"/>
            <a:ext cx="7623000" cy="2350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rmAutofit/>
          </a:bodyPr>
          <a:lstStyle/>
          <a:p>
            <a:pPr indent="0" lvl="0" marL="0" rtl="0" algn="ctr">
              <a:spcBef>
                <a:spcPts val="0"/>
              </a:spcBef>
              <a:spcAft>
                <a:spcPts val="0"/>
              </a:spcAft>
              <a:buNone/>
            </a:pPr>
            <a:r>
              <a:t/>
            </a:r>
            <a:endParaRPr sz="300">
              <a:solidFill>
                <a:schemeClr val="dk1"/>
              </a:solidFill>
            </a:endParaRPr>
          </a:p>
          <a:p>
            <a:pPr indent="0" lvl="0" marL="0" rtl="0" algn="ctr">
              <a:spcBef>
                <a:spcPts val="2000"/>
              </a:spcBef>
              <a:spcAft>
                <a:spcPts val="0"/>
              </a:spcAft>
              <a:buNone/>
            </a:pPr>
            <a:r>
              <a:rPr lang="en-GB" sz="3300">
                <a:solidFill>
                  <a:schemeClr val="dk1"/>
                </a:solidFill>
              </a:rPr>
              <a:t>Lesson Four</a:t>
            </a:r>
            <a:endParaRPr sz="3300">
              <a:solidFill>
                <a:schemeClr val="dk1"/>
              </a:solidFill>
            </a:endParaRPr>
          </a:p>
          <a:p>
            <a:pPr indent="0" lvl="0" marL="0" rtl="0" algn="ctr">
              <a:spcBef>
                <a:spcPts val="0"/>
              </a:spcBef>
              <a:spcAft>
                <a:spcPts val="0"/>
              </a:spcAft>
              <a:buNone/>
            </a:pPr>
            <a:r>
              <a:rPr lang="en-GB" sz="3300">
                <a:solidFill>
                  <a:schemeClr val="dk1"/>
                </a:solidFill>
              </a:rPr>
              <a:t>Creating a Modern Day Freedom Charter (Part 1)</a:t>
            </a:r>
            <a:endParaRPr sz="3300">
              <a:solidFill>
                <a:schemeClr val="dk1"/>
              </a:solidFill>
            </a:endParaRPr>
          </a:p>
        </p:txBody>
      </p:sp>
      <p:sp>
        <p:nvSpPr>
          <p:cNvPr id="572" name="Google Shape;572;p116"/>
          <p:cNvSpPr txBox="1"/>
          <p:nvPr/>
        </p:nvSpPr>
        <p:spPr>
          <a:xfrm>
            <a:off x="820800" y="2454377"/>
            <a:ext cx="7520400" cy="51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500">
                <a:solidFill>
                  <a:srgbClr val="6AA84F"/>
                </a:solidFill>
                <a:latin typeface="Montserrat"/>
                <a:ea typeface="Montserrat"/>
                <a:cs typeface="Montserrat"/>
                <a:sym typeface="Montserrat"/>
              </a:rPr>
              <a:t>Exploring the Freedom Charter</a:t>
            </a:r>
            <a:endParaRPr b="1" i="1" sz="2500">
              <a:solidFill>
                <a:srgbClr val="6AA84F"/>
              </a:solidFill>
              <a:latin typeface="Montserrat"/>
              <a:ea typeface="Montserrat"/>
              <a:cs typeface="Montserrat"/>
              <a:sym typeface="Montserrat"/>
            </a:endParaRPr>
          </a:p>
        </p:txBody>
      </p:sp>
      <p:pic>
        <p:nvPicPr>
          <p:cNvPr id="573" name="Google Shape;573;p116"/>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574" name="Google Shape;574;p116"/>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575" name="Google Shape;575;p116"/>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576" name="Google Shape;576;p116"/>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577" name="Google Shape;577;p116"/>
          <p:cNvPicPr preferRelativeResize="0"/>
          <p:nvPr/>
        </p:nvPicPr>
        <p:blipFill rotWithShape="1">
          <a:blip r:embed="rId7">
            <a:alphaModFix/>
          </a:blip>
          <a:srcRect b="0" l="0" r="309" t="0"/>
          <a:stretch/>
        </p:blipFill>
        <p:spPr>
          <a:xfrm rot="10800000">
            <a:off x="-2" y="-25"/>
            <a:ext cx="9179977" cy="769425"/>
          </a:xfrm>
          <a:prstGeom prst="rect">
            <a:avLst/>
          </a:prstGeom>
          <a:noFill/>
          <a:ln>
            <a:noFill/>
          </a:ln>
        </p:spPr>
      </p:pic>
      <p:pic>
        <p:nvPicPr>
          <p:cNvPr id="578" name="Google Shape;578;p116"/>
          <p:cNvPicPr preferRelativeResize="0"/>
          <p:nvPr/>
        </p:nvPicPr>
        <p:blipFill rotWithShape="1">
          <a:blip r:embed="rId7">
            <a:alphaModFix/>
          </a:blip>
          <a:srcRect b="0" l="0" r="309" t="0"/>
          <a:stretch/>
        </p:blipFill>
        <p:spPr>
          <a:xfrm>
            <a:off x="-17990" y="3107775"/>
            <a:ext cx="9179977" cy="769425"/>
          </a:xfrm>
          <a:prstGeom prst="rect">
            <a:avLst/>
          </a:prstGeom>
          <a:noFill/>
          <a:ln>
            <a:noFill/>
          </a:ln>
        </p:spPr>
      </p:pic>
      <p:pic>
        <p:nvPicPr>
          <p:cNvPr id="579" name="Google Shape;579;p116"/>
          <p:cNvPicPr preferRelativeResize="0"/>
          <p:nvPr/>
        </p:nvPicPr>
        <p:blipFill rotWithShape="1">
          <a:blip r:embed="rId7">
            <a:alphaModFix/>
          </a:blip>
          <a:srcRect b="0" l="24502" r="49977" t="0"/>
          <a:stretch/>
        </p:blipFill>
        <p:spPr>
          <a:xfrm rot="-5400000">
            <a:off x="7602249" y="1559738"/>
            <a:ext cx="2350100" cy="769425"/>
          </a:xfrm>
          <a:prstGeom prst="rect">
            <a:avLst/>
          </a:prstGeom>
          <a:noFill/>
          <a:ln>
            <a:noFill/>
          </a:ln>
        </p:spPr>
      </p:pic>
      <p:pic>
        <p:nvPicPr>
          <p:cNvPr id="580" name="Google Shape;580;p116"/>
          <p:cNvPicPr preferRelativeResize="0"/>
          <p:nvPr/>
        </p:nvPicPr>
        <p:blipFill rotWithShape="1">
          <a:blip r:embed="rId7">
            <a:alphaModFix/>
          </a:blip>
          <a:srcRect b="0" l="24502" r="49977" t="0"/>
          <a:stretch/>
        </p:blipFill>
        <p:spPr>
          <a:xfrm rot="5400000">
            <a:off x="-790326" y="1559738"/>
            <a:ext cx="2350100" cy="76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85" name="Shape 585"/>
        <p:cNvGrpSpPr/>
        <p:nvPr/>
      </p:nvGrpSpPr>
      <p:grpSpPr>
        <a:xfrm>
          <a:off x="0" y="0"/>
          <a:ext cx="0" cy="0"/>
          <a:chOff x="0" y="0"/>
          <a:chExt cx="0" cy="0"/>
        </a:xfrm>
      </p:grpSpPr>
      <p:sp>
        <p:nvSpPr>
          <p:cNvPr id="586" name="Google Shape;586;p117"/>
          <p:cNvSpPr txBox="1"/>
          <p:nvPr>
            <p:ph type="ctrTitle"/>
          </p:nvPr>
        </p:nvSpPr>
        <p:spPr>
          <a:xfrm>
            <a:off x="1078938" y="1558250"/>
            <a:ext cx="7022100" cy="21327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Guiding Questions</a:t>
            </a:r>
            <a:endParaRPr sz="2700">
              <a:solidFill>
                <a:schemeClr val="dk1"/>
              </a:solidFill>
            </a:endParaRPr>
          </a:p>
          <a:p>
            <a:pPr indent="-307001" lvl="0" marL="450000" rtl="0" algn="l">
              <a:lnSpc>
                <a:spcPct val="115000"/>
              </a:lnSpc>
              <a:spcBef>
                <a:spcPts val="15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What societal issues need addressing? </a:t>
            </a:r>
            <a:endParaRPr b="0" sz="2000">
              <a:solidFill>
                <a:schemeClr val="dk1"/>
              </a:solidFill>
              <a:latin typeface="Open Sans"/>
              <a:ea typeface="Open Sans"/>
              <a:cs typeface="Open Sans"/>
              <a:sym typeface="Open Sans"/>
            </a:endParaRPr>
          </a:p>
          <a:p>
            <a:pPr indent="-307001" lvl="0" marL="450000" rtl="0" algn="l">
              <a:lnSpc>
                <a:spcPct val="115000"/>
              </a:lnSpc>
              <a:spcBef>
                <a:spcPts val="10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How can we create an inclusive modern day freedom charter?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4000">
              <a:solidFill>
                <a:schemeClr val="dk1"/>
              </a:solidFill>
            </a:endParaRPr>
          </a:p>
        </p:txBody>
      </p:sp>
      <p:pic>
        <p:nvPicPr>
          <p:cNvPr id="587" name="Google Shape;587;p117"/>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588" name="Google Shape;588;p117"/>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589" name="Google Shape;589;p117"/>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590" name="Google Shape;590;p117"/>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95" name="Shape 595"/>
        <p:cNvGrpSpPr/>
        <p:nvPr/>
      </p:nvGrpSpPr>
      <p:grpSpPr>
        <a:xfrm>
          <a:off x="0" y="0"/>
          <a:ext cx="0" cy="0"/>
          <a:chOff x="0" y="0"/>
          <a:chExt cx="0" cy="0"/>
        </a:xfrm>
      </p:grpSpPr>
      <p:pic>
        <p:nvPicPr>
          <p:cNvPr id="596" name="Google Shape;596;p118"/>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597" name="Google Shape;597;p118"/>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598" name="Google Shape;598;p118"/>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599" name="Google Shape;599;p118"/>
          <p:cNvPicPr preferRelativeResize="0"/>
          <p:nvPr/>
        </p:nvPicPr>
        <p:blipFill rotWithShape="1">
          <a:blip r:embed="rId3">
            <a:alphaModFix/>
          </a:blip>
          <a:srcRect b="0" l="24531" r="50304" t="0"/>
          <a:stretch/>
        </p:blipFill>
        <p:spPr>
          <a:xfrm rot="-5400000">
            <a:off x="7600663" y="2239886"/>
            <a:ext cx="2317249" cy="769425"/>
          </a:xfrm>
          <a:prstGeom prst="rect">
            <a:avLst/>
          </a:prstGeom>
          <a:noFill/>
          <a:ln>
            <a:noFill/>
          </a:ln>
        </p:spPr>
      </p:pic>
      <p:sp>
        <p:nvSpPr>
          <p:cNvPr id="600" name="Google Shape;600;p118"/>
          <p:cNvSpPr txBox="1"/>
          <p:nvPr>
            <p:ph type="ctrTitle"/>
          </p:nvPr>
        </p:nvSpPr>
        <p:spPr>
          <a:xfrm>
            <a:off x="1104450" y="1568300"/>
            <a:ext cx="6935100" cy="21126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Learning Objectives</a:t>
            </a:r>
            <a:endParaRPr sz="2700">
              <a:solidFill>
                <a:schemeClr val="dk1"/>
              </a:solidFill>
            </a:endParaRPr>
          </a:p>
          <a:p>
            <a:pPr indent="-355600" lvl="0" marL="457200" rtl="0" algn="l">
              <a:lnSpc>
                <a:spcPct val="115000"/>
              </a:lnSpc>
              <a:spcBef>
                <a:spcPts val="15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To be able to identify societal issues.</a:t>
            </a:r>
            <a:endParaRPr b="0" sz="2000">
              <a:solidFill>
                <a:schemeClr val="dk1"/>
              </a:solidFill>
              <a:latin typeface="Open Sans"/>
              <a:ea typeface="Open Sans"/>
              <a:cs typeface="Open Sans"/>
              <a:sym typeface="Open Sans"/>
            </a:endParaRPr>
          </a:p>
          <a:p>
            <a:pPr indent="-355600" lvl="0" marL="457200" rtl="0" algn="l">
              <a:lnSpc>
                <a:spcPct val="115000"/>
              </a:lnSpc>
              <a:spcBef>
                <a:spcPts val="10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To work in groups to write short call for a modern day freedom charter, and the charter itself.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0" sz="2000">
              <a:solidFill>
                <a:schemeClr val="dk1"/>
              </a:solidFill>
              <a:latin typeface="Open Sans"/>
              <a:ea typeface="Open Sans"/>
              <a:cs typeface="Open Sans"/>
              <a:sym typeface="Open Sans"/>
            </a:endParaRPr>
          </a:p>
          <a:p>
            <a:pPr indent="0" lvl="0" marL="180000" marR="180708" rtl="0" algn="ctr">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4" name="Shape 604"/>
        <p:cNvGrpSpPr/>
        <p:nvPr/>
      </p:nvGrpSpPr>
      <p:grpSpPr>
        <a:xfrm>
          <a:off x="0" y="0"/>
          <a:ext cx="0" cy="0"/>
          <a:chOff x="0" y="0"/>
          <a:chExt cx="0" cy="0"/>
        </a:xfrm>
      </p:grpSpPr>
      <p:sp>
        <p:nvSpPr>
          <p:cNvPr id="605" name="Google Shape;605;p119"/>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Societal Issues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06" name="Google Shape;606;p119"/>
          <p:cNvSpPr txBox="1"/>
          <p:nvPr/>
        </p:nvSpPr>
        <p:spPr>
          <a:xfrm>
            <a:off x="2151275" y="901175"/>
            <a:ext cx="6990000" cy="4038300"/>
          </a:xfrm>
          <a:prstGeom prst="rect">
            <a:avLst/>
          </a:prstGeom>
          <a:noFill/>
          <a:ln>
            <a:noFill/>
          </a:ln>
        </p:spPr>
        <p:txBody>
          <a:bodyPr anchorCtr="0" anchor="t" bIns="95625" lIns="95625" spcFirstLastPara="1" rIns="95625" wrap="square" tIns="956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latin typeface="Open Sans"/>
                <a:ea typeface="Open Sans"/>
                <a:cs typeface="Open Sans"/>
                <a:sym typeface="Open Sans"/>
              </a:rPr>
              <a:t>Reflect on the following prompts in a journal response: </a:t>
            </a:r>
            <a:endParaRPr b="0" i="0" sz="1800" u="none" cap="none" strike="noStrike">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societal issues do you think need most attention today? Why? </a:t>
            </a:r>
            <a:endParaRPr sz="1800">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can be done to address and resolve these issues?</a:t>
            </a:r>
            <a:endParaRPr sz="1800">
              <a:solidFill>
                <a:schemeClr val="dk1"/>
              </a:solidFill>
              <a:latin typeface="Open Sans"/>
              <a:ea typeface="Open Sans"/>
              <a:cs typeface="Open Sans"/>
              <a:sym typeface="Open Sans"/>
            </a:endParaRPr>
          </a:p>
          <a:p>
            <a:pPr indent="0" lvl="0" marL="360001" rtl="0" algn="l">
              <a:lnSpc>
                <a:spcPct val="115000"/>
              </a:lnSpc>
              <a:spcBef>
                <a:spcPts val="500"/>
              </a:spcBef>
              <a:spcAft>
                <a:spcPts val="0"/>
              </a:spcAft>
              <a:buNone/>
            </a:pPr>
            <a:r>
              <a:rPr lang="en-GB" sz="1800">
                <a:solidFill>
                  <a:schemeClr val="dk1"/>
                </a:solidFill>
                <a:latin typeface="Open Sans"/>
                <a:ea typeface="Open Sans"/>
                <a:cs typeface="Open Sans"/>
                <a:sym typeface="Open Sans"/>
              </a:rPr>
              <a:t>You might think about laws that can be passed or behaviours that can be encouraged.</a:t>
            </a:r>
            <a:endParaRPr sz="1800">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Which groups of people do these issues most impact? </a:t>
            </a:r>
            <a:endParaRPr sz="1800">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Why is it important that those who are most affected by issues have a say in how they are addressed and resolved? </a:t>
            </a:r>
            <a:endParaRPr sz="1800">
              <a:solidFill>
                <a:schemeClr val="dk1"/>
              </a:solidFill>
              <a:latin typeface="Open Sans"/>
              <a:ea typeface="Open Sans"/>
              <a:cs typeface="Open Sans"/>
              <a:sym typeface="Open Sans"/>
            </a:endParaRPr>
          </a:p>
          <a:p>
            <a:pPr indent="-219075" lvl="1" marL="630000" rtl="0" algn="l">
              <a:lnSpc>
                <a:spcPct val="115000"/>
              </a:lnSpc>
              <a:spcBef>
                <a:spcPts val="5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How can this be done in inclusive and collaborative ways?</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228600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320040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607" name="Google Shape;607;p119" title="TFT_Journals_No-Text_RGB.png"/>
          <p:cNvPicPr preferRelativeResize="0"/>
          <p:nvPr/>
        </p:nvPicPr>
        <p:blipFill rotWithShape="1">
          <a:blip r:embed="rId3">
            <a:alphaModFix/>
          </a:blip>
          <a:srcRect b="60" l="0" r="0" t="50"/>
          <a:stretch/>
        </p:blipFill>
        <p:spPr>
          <a:xfrm>
            <a:off x="402750" y="2010325"/>
            <a:ext cx="1549925" cy="1548250"/>
          </a:xfrm>
          <a:prstGeom prst="rect">
            <a:avLst/>
          </a:prstGeom>
          <a:noFill/>
          <a:ln>
            <a:noFill/>
          </a:ln>
        </p:spPr>
      </p:pic>
      <p:pic>
        <p:nvPicPr>
          <p:cNvPr id="608" name="Google Shape;608;p119" title="TFT_Think-Pair-Share_No-Text_RGB.png"/>
          <p:cNvPicPr preferRelativeResize="0"/>
          <p:nvPr/>
        </p:nvPicPr>
        <p:blipFill>
          <a:blip r:embed="rId4">
            <a:alphaModFix/>
          </a:blip>
          <a:stretch>
            <a:fillRect/>
          </a:stretch>
        </p:blipFill>
        <p:spPr>
          <a:xfrm>
            <a:off x="402751" y="2010326"/>
            <a:ext cx="1549925" cy="1549925"/>
          </a:xfrm>
          <a:prstGeom prst="rect">
            <a:avLst/>
          </a:prstGeom>
          <a:noFill/>
          <a:ln>
            <a:noFill/>
          </a:ln>
        </p:spPr>
      </p:pic>
      <p:pic>
        <p:nvPicPr>
          <p:cNvPr id="609" name="Google Shape;609;p119" title="TFT_WholeClassDiscuss_No-Text_RGB.png"/>
          <p:cNvPicPr preferRelativeResize="0"/>
          <p:nvPr/>
        </p:nvPicPr>
        <p:blipFill>
          <a:blip r:embed="rId5">
            <a:alphaModFix/>
          </a:blip>
          <a:stretch>
            <a:fillRect/>
          </a:stretch>
        </p:blipFill>
        <p:spPr>
          <a:xfrm>
            <a:off x="402750" y="2010326"/>
            <a:ext cx="1548250" cy="154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3" name="Shape 613"/>
        <p:cNvGrpSpPr/>
        <p:nvPr/>
      </p:nvGrpSpPr>
      <p:grpSpPr>
        <a:xfrm>
          <a:off x="0" y="0"/>
          <a:ext cx="0" cy="0"/>
          <a:chOff x="0" y="0"/>
          <a:chExt cx="0" cy="0"/>
        </a:xfrm>
      </p:grpSpPr>
      <p:sp>
        <p:nvSpPr>
          <p:cNvPr id="614" name="Google Shape;614;p120"/>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Write a Call for the Modern Day Freedom Charter</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rgbClr val="3C286B"/>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rgbClr val="3C286B"/>
              </a:solidFill>
              <a:latin typeface="Montserrat"/>
              <a:ea typeface="Montserrat"/>
              <a:cs typeface="Montserrat"/>
              <a:sym typeface="Montserrat"/>
            </a:endParaRPr>
          </a:p>
        </p:txBody>
      </p:sp>
      <p:sp>
        <p:nvSpPr>
          <p:cNvPr id="615" name="Google Shape;615;p120"/>
          <p:cNvSpPr txBox="1"/>
          <p:nvPr/>
        </p:nvSpPr>
        <p:spPr>
          <a:xfrm>
            <a:off x="2278075" y="2035350"/>
            <a:ext cx="6499200" cy="149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latin typeface="Open Sans"/>
                <a:ea typeface="Open Sans"/>
                <a:cs typeface="Open Sans"/>
                <a:sym typeface="Open Sans"/>
              </a:rPr>
              <a:t>In your groups, create a short call for the modern day freedom charter.</a:t>
            </a:r>
            <a:endParaRPr b="1" sz="1800">
              <a:latin typeface="Open Sans"/>
              <a:ea typeface="Open Sans"/>
              <a:cs typeface="Open Sans"/>
              <a:sym typeface="Open Sans"/>
            </a:endParaRPr>
          </a:p>
          <a:p>
            <a:pPr indent="0" lvl="0" marL="0" marR="0" rtl="0" algn="l">
              <a:lnSpc>
                <a:spcPct val="100000"/>
              </a:lnSpc>
              <a:spcBef>
                <a:spcPts val="1000"/>
              </a:spcBef>
              <a:spcAft>
                <a:spcPts val="0"/>
              </a:spcAft>
              <a:buNone/>
            </a:pPr>
            <a:r>
              <a:rPr b="1" lang="en-GB" sz="1800">
                <a:latin typeface="Open Sans"/>
                <a:ea typeface="Open Sans"/>
                <a:cs typeface="Open Sans"/>
                <a:sym typeface="Open Sans"/>
              </a:rPr>
              <a:t>Write two or three paragraphs addressing some of the groups you identified in the previous activity. </a:t>
            </a:r>
            <a:endParaRPr b="1" sz="1800">
              <a:latin typeface="Open Sans"/>
              <a:ea typeface="Open Sans"/>
              <a:cs typeface="Open Sans"/>
              <a:sym typeface="Open Sans"/>
            </a:endParaRPr>
          </a:p>
          <a:p>
            <a:pPr indent="0" lvl="0" marL="0" marR="0" rtl="0" algn="l">
              <a:lnSpc>
                <a:spcPct val="100000"/>
              </a:lnSpc>
              <a:spcBef>
                <a:spcPts val="1000"/>
              </a:spcBef>
              <a:spcAft>
                <a:spcPts val="1000"/>
              </a:spcAft>
              <a:buNone/>
            </a:pPr>
            <a:r>
              <a:t/>
            </a:r>
            <a:endParaRPr b="1" sz="1800">
              <a:latin typeface="Open Sans"/>
              <a:ea typeface="Open Sans"/>
              <a:cs typeface="Open Sans"/>
              <a:sym typeface="Open Sans"/>
            </a:endParaRPr>
          </a:p>
        </p:txBody>
      </p:sp>
      <p:pic>
        <p:nvPicPr>
          <p:cNvPr id="616" name="Google Shape;616;p120" title="TFT_GroupDiscuss_No-Text_RGB.png"/>
          <p:cNvPicPr preferRelativeResize="0"/>
          <p:nvPr/>
        </p:nvPicPr>
        <p:blipFill>
          <a:blip r:embed="rId3">
            <a:alphaModFix/>
          </a:blip>
          <a:stretch>
            <a:fillRect/>
          </a:stretch>
        </p:blipFill>
        <p:spPr>
          <a:xfrm>
            <a:off x="402750" y="2010325"/>
            <a:ext cx="1548250" cy="154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0" name="Shape 620"/>
        <p:cNvGrpSpPr/>
        <p:nvPr/>
      </p:nvGrpSpPr>
      <p:grpSpPr>
        <a:xfrm>
          <a:off x="0" y="0"/>
          <a:ext cx="0" cy="0"/>
          <a:chOff x="0" y="0"/>
          <a:chExt cx="0" cy="0"/>
        </a:xfrm>
      </p:grpSpPr>
      <p:sp>
        <p:nvSpPr>
          <p:cNvPr id="621" name="Google Shape;621;p121"/>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Extract from ‘The Call to the Congress of the People’</a:t>
            </a:r>
            <a:endParaRPr b="1" i="0" sz="30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22" name="Google Shape;622;p121"/>
          <p:cNvSpPr txBox="1"/>
          <p:nvPr/>
        </p:nvSpPr>
        <p:spPr>
          <a:xfrm>
            <a:off x="231600" y="820375"/>
            <a:ext cx="8680800" cy="40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chemeClr val="dk1"/>
                </a:solidFill>
                <a:latin typeface="Open Sans"/>
                <a:ea typeface="Open Sans"/>
                <a:cs typeface="Open Sans"/>
                <a:sym typeface="Open Sans"/>
              </a:rPr>
              <a:t>WE CALL THE PEOPLE OF SOUTH AFRICA BLACK AND WHITE </a:t>
            </a:r>
            <a:endParaRPr b="1" sz="1800">
              <a:solidFill>
                <a:schemeClr val="dk1"/>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b="1" lang="en-GB" sz="1800">
                <a:solidFill>
                  <a:schemeClr val="dk1"/>
                </a:solidFill>
                <a:latin typeface="Open Sans"/>
                <a:ea typeface="Open Sans"/>
                <a:cs typeface="Open Sans"/>
                <a:sym typeface="Open Sans"/>
              </a:rPr>
              <a:t>– LET US SPEAK TOGETHER OF FREEDOM!</a:t>
            </a:r>
            <a:endParaRPr b="1" sz="1800">
              <a:solidFill>
                <a:schemeClr val="dk1"/>
              </a:solidFill>
              <a:latin typeface="Open Sans"/>
              <a:ea typeface="Open Sans"/>
              <a:cs typeface="Open Sans"/>
              <a:sym typeface="Open Sans"/>
            </a:endParaRPr>
          </a:p>
          <a:p>
            <a:pPr indent="0" lvl="0" marL="0" rtl="0" algn="ctr">
              <a:spcBef>
                <a:spcPts val="1000"/>
              </a:spcBef>
              <a:spcAft>
                <a:spcPts val="0"/>
              </a:spcAft>
              <a:buClr>
                <a:schemeClr val="dk1"/>
              </a:buClr>
              <a:buSzPts val="1100"/>
              <a:buFont typeface="Arial"/>
              <a:buNone/>
            </a:pPr>
            <a:r>
              <a:rPr b="1" lang="en-GB" sz="1800">
                <a:solidFill>
                  <a:schemeClr val="dk1"/>
                </a:solidFill>
                <a:latin typeface="Open Sans"/>
                <a:ea typeface="Open Sans"/>
                <a:cs typeface="Open Sans"/>
                <a:sym typeface="Open Sans"/>
              </a:rPr>
              <a:t>WE CALL THE FARMERS OF THE RESERVES AND TRUST LANDS.</a:t>
            </a:r>
            <a:endParaRPr b="1" sz="1800">
              <a:solidFill>
                <a:schemeClr val="dk1"/>
              </a:solidFill>
              <a:latin typeface="Open Sans"/>
              <a:ea typeface="Open Sans"/>
              <a:cs typeface="Open Sans"/>
              <a:sym typeface="Open Sans"/>
            </a:endParaRPr>
          </a:p>
          <a:p>
            <a:pPr indent="0" lvl="0" marL="0" rtl="0" algn="ctr">
              <a:spcBef>
                <a:spcPts val="400"/>
              </a:spcBef>
              <a:spcAft>
                <a:spcPts val="0"/>
              </a:spcAft>
              <a:buClr>
                <a:schemeClr val="dk1"/>
              </a:buClr>
              <a:buSzPts val="1100"/>
              <a:buFont typeface="Arial"/>
              <a:buNone/>
            </a:pPr>
            <a:r>
              <a:rPr lang="en-GB" sz="1800">
                <a:solidFill>
                  <a:schemeClr val="dk1"/>
                </a:solidFill>
                <a:latin typeface="Open Sans"/>
                <a:ea typeface="Open Sans"/>
                <a:cs typeface="Open Sans"/>
                <a:sym typeface="Open Sans"/>
              </a:rPr>
              <a:t>Let us speak of the wide land, and the narrow strips on which we toil.</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brothers without land, and of children without schooling.</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taxes and of cattle, and of famine.</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FREEDOM.</a:t>
            </a:r>
            <a:endParaRPr sz="1800">
              <a:solidFill>
                <a:schemeClr val="dk1"/>
              </a:solidFill>
              <a:latin typeface="Open Sans"/>
              <a:ea typeface="Open Sans"/>
              <a:cs typeface="Open Sans"/>
              <a:sym typeface="Open Sans"/>
            </a:endParaRPr>
          </a:p>
          <a:p>
            <a:pPr indent="0" lvl="0" marL="0" rtl="0" algn="ctr">
              <a:spcBef>
                <a:spcPts val="1000"/>
              </a:spcBef>
              <a:spcAft>
                <a:spcPts val="0"/>
              </a:spcAft>
              <a:buClr>
                <a:schemeClr val="dk1"/>
              </a:buClr>
              <a:buSzPts val="1100"/>
              <a:buFont typeface="Arial"/>
              <a:buNone/>
            </a:pPr>
            <a:r>
              <a:rPr b="1" lang="en-GB" sz="1800">
                <a:solidFill>
                  <a:schemeClr val="dk1"/>
                </a:solidFill>
                <a:latin typeface="Open Sans"/>
                <a:ea typeface="Open Sans"/>
                <a:cs typeface="Open Sans"/>
                <a:sym typeface="Open Sans"/>
              </a:rPr>
              <a:t>WE CALL THE MINERS OF COAL, GOLD AND DIAMONDS.</a:t>
            </a:r>
            <a:endParaRPr b="1" sz="1800">
              <a:solidFill>
                <a:schemeClr val="dk1"/>
              </a:solidFill>
              <a:latin typeface="Open Sans"/>
              <a:ea typeface="Open Sans"/>
              <a:cs typeface="Open Sans"/>
              <a:sym typeface="Open Sans"/>
            </a:endParaRPr>
          </a:p>
          <a:p>
            <a:pPr indent="0" lvl="0" marL="0" rtl="0" algn="ctr">
              <a:spcBef>
                <a:spcPts val="400"/>
              </a:spcBef>
              <a:spcAft>
                <a:spcPts val="0"/>
              </a:spcAft>
              <a:buClr>
                <a:schemeClr val="dk1"/>
              </a:buClr>
              <a:buSzPts val="1100"/>
              <a:buFont typeface="Arial"/>
              <a:buNone/>
            </a:pPr>
            <a:r>
              <a:rPr lang="en-GB" sz="1800">
                <a:solidFill>
                  <a:schemeClr val="dk1"/>
                </a:solidFill>
                <a:latin typeface="Open Sans"/>
                <a:ea typeface="Open Sans"/>
                <a:cs typeface="Open Sans"/>
                <a:sym typeface="Open Sans"/>
              </a:rPr>
              <a:t>Let us speak of the dark shafts, and the cold compounds far from our families.</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heavy labour and long hours, and of men sent home to die.</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rich masters and poor wages.</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FREEDOM.</a:t>
            </a:r>
            <a:endParaRPr sz="18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p12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Extract from ‘The Call to the Congress of the People’</a:t>
            </a:r>
            <a:endParaRPr b="1" i="0" sz="30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28" name="Google Shape;628;p122"/>
          <p:cNvSpPr txBox="1"/>
          <p:nvPr/>
        </p:nvSpPr>
        <p:spPr>
          <a:xfrm>
            <a:off x="231600" y="1080350"/>
            <a:ext cx="8680800" cy="33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chemeClr val="dk1"/>
                </a:solidFill>
                <a:latin typeface="Open Sans"/>
                <a:ea typeface="Open Sans"/>
                <a:cs typeface="Open Sans"/>
                <a:sym typeface="Open Sans"/>
              </a:rPr>
              <a:t>WE CALL THE WORKERS OF FARMS AND FORESTS.</a:t>
            </a:r>
            <a:endParaRPr b="1" sz="1800">
              <a:solidFill>
                <a:schemeClr val="dk1"/>
              </a:solidFill>
              <a:latin typeface="Open Sans"/>
              <a:ea typeface="Open Sans"/>
              <a:cs typeface="Open Sans"/>
              <a:sym typeface="Open Sans"/>
            </a:endParaRPr>
          </a:p>
          <a:p>
            <a:pPr indent="0" lvl="0" marL="0" rtl="0" algn="ctr">
              <a:spcBef>
                <a:spcPts val="400"/>
              </a:spcBef>
              <a:spcAft>
                <a:spcPts val="0"/>
              </a:spcAft>
              <a:buClr>
                <a:schemeClr val="dk1"/>
              </a:buClr>
              <a:buSzPts val="1100"/>
              <a:buFont typeface="Arial"/>
              <a:buNone/>
            </a:pPr>
            <a:r>
              <a:rPr lang="en-GB" sz="1800">
                <a:solidFill>
                  <a:schemeClr val="dk1"/>
                </a:solidFill>
                <a:latin typeface="Open Sans"/>
                <a:ea typeface="Open Sans"/>
                <a:cs typeface="Open Sans"/>
                <a:sym typeface="Open Sans"/>
              </a:rPr>
              <a:t>Let us speak of the rich foods we grow, and the laws that keep us poor.</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harsh treatment and of children and women forced to work.</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private prisons, and beatings and of passes.</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FREEDOM.</a:t>
            </a:r>
            <a:endParaRPr sz="1800">
              <a:solidFill>
                <a:schemeClr val="dk1"/>
              </a:solidFill>
              <a:latin typeface="Open Sans"/>
              <a:ea typeface="Open Sans"/>
              <a:cs typeface="Open Sans"/>
              <a:sym typeface="Open Sans"/>
            </a:endParaRPr>
          </a:p>
          <a:p>
            <a:pPr indent="0" lvl="0" marL="0" rtl="0" algn="ctr">
              <a:spcBef>
                <a:spcPts val="1000"/>
              </a:spcBef>
              <a:spcAft>
                <a:spcPts val="0"/>
              </a:spcAft>
              <a:buClr>
                <a:schemeClr val="dk1"/>
              </a:buClr>
              <a:buSzPts val="1100"/>
              <a:buFont typeface="Arial"/>
              <a:buNone/>
            </a:pPr>
            <a:r>
              <a:rPr b="1" lang="en-GB" sz="1800">
                <a:solidFill>
                  <a:schemeClr val="dk1"/>
                </a:solidFill>
                <a:latin typeface="Open Sans"/>
                <a:ea typeface="Open Sans"/>
                <a:cs typeface="Open Sans"/>
                <a:sym typeface="Open Sans"/>
              </a:rPr>
              <a:t>WE CALL THE WORKERS OF FACTORIES AND SHOPS.</a:t>
            </a:r>
            <a:endParaRPr b="1" sz="1800">
              <a:solidFill>
                <a:schemeClr val="dk1"/>
              </a:solidFill>
              <a:latin typeface="Open Sans"/>
              <a:ea typeface="Open Sans"/>
              <a:cs typeface="Open Sans"/>
              <a:sym typeface="Open Sans"/>
            </a:endParaRPr>
          </a:p>
          <a:p>
            <a:pPr indent="0" lvl="0" marL="0" rtl="0" algn="ctr">
              <a:spcBef>
                <a:spcPts val="400"/>
              </a:spcBef>
              <a:spcAft>
                <a:spcPts val="0"/>
              </a:spcAft>
              <a:buClr>
                <a:schemeClr val="dk1"/>
              </a:buClr>
              <a:buSzPts val="1100"/>
              <a:buFont typeface="Arial"/>
              <a:buNone/>
            </a:pPr>
            <a:r>
              <a:rPr lang="en-GB" sz="1800">
                <a:solidFill>
                  <a:schemeClr val="dk1"/>
                </a:solidFill>
                <a:latin typeface="Open Sans"/>
                <a:ea typeface="Open Sans"/>
                <a:cs typeface="Open Sans"/>
                <a:sym typeface="Open Sans"/>
              </a:rPr>
              <a:t>Let us speak of the good things we make, and the bad conditions of our work.</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the many passes and the few jobs.</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foremen and of transport and of trade unions; of holidays and of houses.</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LET US SPEAK OF FREEDOM.</a:t>
            </a:r>
            <a:endParaRPr sz="1800">
              <a:solidFill>
                <a:schemeClr val="dk1"/>
              </a:solidFill>
              <a:latin typeface="Open Sans"/>
              <a:ea typeface="Open Sans"/>
              <a:cs typeface="Open Sans"/>
              <a:sym typeface="Open Sans"/>
            </a:endParaRPr>
          </a:p>
          <a:p>
            <a:pPr indent="0" lvl="0" marL="0" rtl="0" algn="ctr">
              <a:spcBef>
                <a:spcPts val="1000"/>
              </a:spcBef>
              <a:spcAft>
                <a:spcPts val="1000"/>
              </a:spcAft>
              <a:buClr>
                <a:schemeClr val="dk1"/>
              </a:buClr>
              <a:buSzPts val="1100"/>
              <a:buFont typeface="Arial"/>
              <a:buNone/>
            </a:pPr>
            <a:r>
              <a:t/>
            </a:r>
            <a:endParaRPr b="1" sz="18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2" name="Shape 632"/>
        <p:cNvGrpSpPr/>
        <p:nvPr/>
      </p:nvGrpSpPr>
      <p:grpSpPr>
        <a:xfrm>
          <a:off x="0" y="0"/>
          <a:ext cx="0" cy="0"/>
          <a:chOff x="0" y="0"/>
          <a:chExt cx="0" cy="0"/>
        </a:xfrm>
      </p:grpSpPr>
      <p:sp>
        <p:nvSpPr>
          <p:cNvPr id="633" name="Google Shape;633;p12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Write a Modern Day Freedom Charter</a:t>
            </a:r>
            <a:endParaRPr b="1" sz="25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34" name="Google Shape;634;p123"/>
          <p:cNvSpPr txBox="1"/>
          <p:nvPr/>
        </p:nvSpPr>
        <p:spPr>
          <a:xfrm>
            <a:off x="2539200" y="618900"/>
            <a:ext cx="6499200" cy="452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Opening</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People Shall Govern!</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All National Groups Shall have Equal Rights!</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People Shall Share in the Country’s Wealth!</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Land Shall be Shared Among Those Who Work It!</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All Shall be Equal Before the Law!</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All Shall Enjoy Equal Human Rights!</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There Shall be Work and Security!</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Doors of Learning and Culture Shall be Opened!</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There Shall be Houses, Security and Comfort!</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There Shall be Peace and Friendship!</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Closing</a:t>
            </a:r>
            <a:endParaRPr sz="1800">
              <a:solidFill>
                <a:schemeClr val="dk1"/>
              </a:solidFill>
              <a:latin typeface="Open Sans"/>
              <a:ea typeface="Open Sans"/>
              <a:cs typeface="Open Sans"/>
              <a:sym typeface="Open Sans"/>
            </a:endParaRPr>
          </a:p>
          <a:p>
            <a:pPr indent="0" lvl="0" marL="0" rtl="0" algn="l">
              <a:lnSpc>
                <a:spcPct val="115000"/>
              </a:lnSpc>
              <a:spcBef>
                <a:spcPts val="400"/>
              </a:spcBef>
              <a:spcAft>
                <a:spcPts val="400"/>
              </a:spcAft>
              <a:buNone/>
            </a:pPr>
            <a:r>
              <a:t/>
            </a:r>
            <a:endParaRPr sz="1800">
              <a:solidFill>
                <a:schemeClr val="dk1"/>
              </a:solidFill>
              <a:latin typeface="Open Sans"/>
              <a:ea typeface="Open Sans"/>
              <a:cs typeface="Open Sans"/>
              <a:sym typeface="Open Sans"/>
            </a:endParaRPr>
          </a:p>
        </p:txBody>
      </p:sp>
      <p:pic>
        <p:nvPicPr>
          <p:cNvPr id="635" name="Google Shape;635;p123" title="TFT_GroupDiscuss_No-Text_RGB.png"/>
          <p:cNvPicPr preferRelativeResize="0"/>
          <p:nvPr/>
        </p:nvPicPr>
        <p:blipFill>
          <a:blip r:embed="rId3">
            <a:alphaModFix/>
          </a:blip>
          <a:stretch>
            <a:fillRect/>
          </a:stretch>
        </p:blipFill>
        <p:spPr>
          <a:xfrm>
            <a:off x="440396" y="925100"/>
            <a:ext cx="1548250" cy="1548250"/>
          </a:xfrm>
          <a:prstGeom prst="rect">
            <a:avLst/>
          </a:prstGeom>
          <a:noFill/>
          <a:ln>
            <a:noFill/>
          </a:ln>
        </p:spPr>
      </p:pic>
      <p:sp>
        <p:nvSpPr>
          <p:cNvPr id="636" name="Google Shape;636;p123"/>
          <p:cNvSpPr txBox="1"/>
          <p:nvPr/>
        </p:nvSpPr>
        <p:spPr>
          <a:xfrm>
            <a:off x="103921" y="2577975"/>
            <a:ext cx="2221200" cy="149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800">
                <a:latin typeface="Open Sans"/>
                <a:ea typeface="Open Sans"/>
                <a:cs typeface="Open Sans"/>
                <a:sym typeface="Open Sans"/>
              </a:rPr>
              <a:t>In your groups, write a modern day freedom charter, addressing some of the issues you identified in the first activity.</a:t>
            </a:r>
            <a:endParaRPr b="1" sz="1800">
              <a:latin typeface="Open Sans"/>
              <a:ea typeface="Open Sans"/>
              <a:cs typeface="Open Sans"/>
              <a:sym typeface="Open Sans"/>
            </a:endParaRPr>
          </a:p>
          <a:p>
            <a:pPr indent="0" lvl="0" marL="0" marR="0" rtl="0" algn="ctr">
              <a:lnSpc>
                <a:spcPct val="100000"/>
              </a:lnSpc>
              <a:spcBef>
                <a:spcPts val="1000"/>
              </a:spcBef>
              <a:spcAft>
                <a:spcPts val="1000"/>
              </a:spcAft>
              <a:buNone/>
            </a:pPr>
            <a:r>
              <a:t/>
            </a:r>
            <a:endParaRPr b="1" sz="18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Teach for Tomorrow 1">
      <a:dk1>
        <a:srgbClr val="000000"/>
      </a:dk1>
      <a:lt1>
        <a:srgbClr val="FFFFFF"/>
      </a:lt1>
      <a:dk2>
        <a:srgbClr val="0E2841"/>
      </a:dk2>
      <a:lt2>
        <a:srgbClr val="F0ECF8"/>
      </a:lt2>
      <a:accent1>
        <a:srgbClr val="342B76"/>
      </a:accent1>
      <a:accent2>
        <a:srgbClr val="3A3584"/>
      </a:accent2>
      <a:accent3>
        <a:srgbClr val="FFBB9C"/>
      </a:accent3>
      <a:accent4>
        <a:srgbClr val="8885B6"/>
      </a:accent4>
      <a:accent5>
        <a:srgbClr val="C9E388"/>
      </a:accent5>
      <a:accent6>
        <a:srgbClr val="F8E85E"/>
      </a:accent6>
      <a:hlink>
        <a:srgbClr val="3A3485"/>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each for Tomorrow 1">
      <a:dk1>
        <a:srgbClr val="000000"/>
      </a:dk1>
      <a:lt1>
        <a:srgbClr val="FFFFFF"/>
      </a:lt1>
      <a:dk2>
        <a:srgbClr val="0E2841"/>
      </a:dk2>
      <a:lt2>
        <a:srgbClr val="F0ECF8"/>
      </a:lt2>
      <a:accent1>
        <a:srgbClr val="342B76"/>
      </a:accent1>
      <a:accent2>
        <a:srgbClr val="3A3584"/>
      </a:accent2>
      <a:accent3>
        <a:srgbClr val="FFBB9C"/>
      </a:accent3>
      <a:accent4>
        <a:srgbClr val="8885B6"/>
      </a:accent4>
      <a:accent5>
        <a:srgbClr val="C9E388"/>
      </a:accent5>
      <a:accent6>
        <a:srgbClr val="F8E85E"/>
      </a:accent6>
      <a:hlink>
        <a:srgbClr val="3A3485"/>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